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256" r:id="rId2"/>
    <p:sldId id="259" r:id="rId3"/>
    <p:sldId id="258" r:id="rId4"/>
    <p:sldId id="263" r:id="rId5"/>
    <p:sldId id="261" r:id="rId6"/>
    <p:sldId id="262" r:id="rId7"/>
    <p:sldId id="266" r:id="rId8"/>
    <p:sldId id="265" r:id="rId9"/>
    <p:sldId id="267" r:id="rId10"/>
    <p:sldId id="268" r:id="rId11"/>
    <p:sldId id="269" r:id="rId12"/>
    <p:sldId id="270" r:id="rId13"/>
    <p:sldId id="275" r:id="rId14"/>
    <p:sldId id="276" r:id="rId15"/>
    <p:sldId id="271" r:id="rId16"/>
    <p:sldId id="272" r:id="rId17"/>
    <p:sldId id="278" r:id="rId18"/>
    <p:sldId id="274" r:id="rId19"/>
    <p:sldId id="280" r:id="rId20"/>
    <p:sldId id="279" r:id="rId21"/>
    <p:sldId id="277" r:id="rId22"/>
    <p:sldId id="282" r:id="rId23"/>
    <p:sldId id="293" r:id="rId24"/>
    <p:sldId id="281" r:id="rId25"/>
    <p:sldId id="283" r:id="rId26"/>
    <p:sldId id="284" r:id="rId27"/>
    <p:sldId id="292" r:id="rId28"/>
    <p:sldId id="285" r:id="rId29"/>
    <p:sldId id="294" r:id="rId30"/>
    <p:sldId id="286" r:id="rId31"/>
    <p:sldId id="295" r:id="rId32"/>
    <p:sldId id="287" r:id="rId33"/>
    <p:sldId id="296" r:id="rId34"/>
    <p:sldId id="288" r:id="rId35"/>
    <p:sldId id="297" r:id="rId36"/>
    <p:sldId id="289" r:id="rId37"/>
    <p:sldId id="298" r:id="rId38"/>
    <p:sldId id="290" r:id="rId39"/>
    <p:sldId id="299" r:id="rId40"/>
    <p:sldId id="291" r:id="rId4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569"/>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64"/>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1E812A-7C8C-4DC2-BD65-E36DCCB89269}" type="doc">
      <dgm:prSet loTypeId="urn:microsoft.com/office/officeart/2008/layout/HorizontalMultiLevelHierarchy" loCatId="hierarchy" qsTypeId="urn:microsoft.com/office/officeart/2005/8/quickstyle/simple3" qsCatId="simple" csTypeId="urn:microsoft.com/office/officeart/2005/8/colors/accent2_5" csCatId="accent2" phldr="1"/>
      <dgm:spPr/>
      <dgm:t>
        <a:bodyPr/>
        <a:lstStyle/>
        <a:p>
          <a:endParaRPr lang="fr-FR"/>
        </a:p>
      </dgm:t>
    </dgm:pt>
    <dgm:pt modelId="{888CC4AD-5F96-4AD9-ABD9-0AE44D3AACD8}">
      <dgm:prSet phldrT="[Texte]"/>
      <dgm:spPr/>
      <dgm:t>
        <a:bodyPr/>
        <a:lstStyle/>
        <a:p>
          <a:r>
            <a:rPr lang="fr-FR" dirty="0"/>
            <a:t>Système nerveux</a:t>
          </a:r>
        </a:p>
      </dgm:t>
    </dgm:pt>
    <dgm:pt modelId="{20B88B04-4842-4D64-9B11-ED1E33CAA53F}" type="parTrans" cxnId="{3BCF46CD-2978-44A7-B5CD-251B29B523DC}">
      <dgm:prSet/>
      <dgm:spPr/>
      <dgm:t>
        <a:bodyPr/>
        <a:lstStyle/>
        <a:p>
          <a:endParaRPr lang="fr-FR"/>
        </a:p>
      </dgm:t>
    </dgm:pt>
    <dgm:pt modelId="{1C6147A4-6302-45D2-BB82-C03F76CD239A}" type="sibTrans" cxnId="{3BCF46CD-2978-44A7-B5CD-251B29B523DC}">
      <dgm:prSet/>
      <dgm:spPr/>
      <dgm:t>
        <a:bodyPr/>
        <a:lstStyle/>
        <a:p>
          <a:endParaRPr lang="fr-FR"/>
        </a:p>
      </dgm:t>
    </dgm:pt>
    <dgm:pt modelId="{2C31C486-5A5D-42E5-8208-E169540BAB28}">
      <dgm:prSet phldrT="[Texte]"/>
      <dgm:spPr/>
      <dgm:t>
        <a:bodyPr/>
        <a:lstStyle/>
        <a:p>
          <a:r>
            <a:rPr lang="fr-FR" dirty="0"/>
            <a:t>Système nerveux central (SNC)</a:t>
          </a:r>
        </a:p>
      </dgm:t>
    </dgm:pt>
    <dgm:pt modelId="{B0A1A15E-EC35-454C-A329-6CFE718151B5}" type="parTrans" cxnId="{6DE09141-2200-4C24-A4A9-58E1C145627C}">
      <dgm:prSet/>
      <dgm:spPr/>
      <dgm:t>
        <a:bodyPr/>
        <a:lstStyle/>
        <a:p>
          <a:endParaRPr lang="fr-FR"/>
        </a:p>
      </dgm:t>
    </dgm:pt>
    <dgm:pt modelId="{A15007C2-3FDA-4977-B134-5F778D3CB7A5}" type="sibTrans" cxnId="{6DE09141-2200-4C24-A4A9-58E1C145627C}">
      <dgm:prSet/>
      <dgm:spPr/>
      <dgm:t>
        <a:bodyPr/>
        <a:lstStyle/>
        <a:p>
          <a:endParaRPr lang="fr-FR"/>
        </a:p>
      </dgm:t>
    </dgm:pt>
    <dgm:pt modelId="{D372FB9C-EE5A-459D-A6B8-AC227D25B672}">
      <dgm:prSet phldrT="[Texte]"/>
      <dgm:spPr/>
      <dgm:t>
        <a:bodyPr/>
        <a:lstStyle/>
        <a:p>
          <a:r>
            <a:rPr lang="fr-FR" dirty="0"/>
            <a:t>Système nerveux périphérique</a:t>
          </a:r>
        </a:p>
      </dgm:t>
    </dgm:pt>
    <dgm:pt modelId="{FAC6CCC1-3095-4C56-B5C0-7711D7450212}" type="parTrans" cxnId="{1631F998-AB2E-4CF2-8D4B-BBDE6EF24D5E}">
      <dgm:prSet/>
      <dgm:spPr/>
      <dgm:t>
        <a:bodyPr/>
        <a:lstStyle/>
        <a:p>
          <a:endParaRPr lang="fr-FR"/>
        </a:p>
      </dgm:t>
    </dgm:pt>
    <dgm:pt modelId="{ED7DF341-B30E-43A1-97A7-6C8BBB88BAA9}" type="sibTrans" cxnId="{1631F998-AB2E-4CF2-8D4B-BBDE6EF24D5E}">
      <dgm:prSet/>
      <dgm:spPr/>
      <dgm:t>
        <a:bodyPr/>
        <a:lstStyle/>
        <a:p>
          <a:endParaRPr lang="fr-FR"/>
        </a:p>
      </dgm:t>
    </dgm:pt>
    <dgm:pt modelId="{DF33C6D8-080F-49D6-A791-94CCBCD57DDF}">
      <dgm:prSet phldrT="[Texte]"/>
      <dgm:spPr/>
      <dgm:t>
        <a:bodyPr/>
        <a:lstStyle/>
        <a:p>
          <a:r>
            <a:rPr lang="fr-FR" dirty="0"/>
            <a:t>Encéphale – Moëlle épinière</a:t>
          </a:r>
        </a:p>
      </dgm:t>
    </dgm:pt>
    <dgm:pt modelId="{7851C6A5-EE40-46DF-94FF-84D98358D8FD}" type="parTrans" cxnId="{21ECFE64-4BD7-4F51-BCCA-14EF82D4F6AD}">
      <dgm:prSet/>
      <dgm:spPr/>
      <dgm:t>
        <a:bodyPr/>
        <a:lstStyle/>
        <a:p>
          <a:endParaRPr lang="fr-FR"/>
        </a:p>
      </dgm:t>
    </dgm:pt>
    <dgm:pt modelId="{8EF3BCB0-607B-4E2C-9130-6AF896C20E38}" type="sibTrans" cxnId="{21ECFE64-4BD7-4F51-BCCA-14EF82D4F6AD}">
      <dgm:prSet/>
      <dgm:spPr/>
      <dgm:t>
        <a:bodyPr/>
        <a:lstStyle/>
        <a:p>
          <a:endParaRPr lang="fr-FR"/>
        </a:p>
      </dgm:t>
    </dgm:pt>
    <dgm:pt modelId="{014F8AD8-D410-48A3-B03D-649A43E03307}">
      <dgm:prSet phldrT="[Texte]"/>
      <dgm:spPr/>
      <dgm:t>
        <a:bodyPr/>
        <a:lstStyle/>
        <a:p>
          <a:r>
            <a:rPr lang="fr-FR" dirty="0"/>
            <a:t>Somatique</a:t>
          </a:r>
        </a:p>
      </dgm:t>
    </dgm:pt>
    <dgm:pt modelId="{0F55BDE8-9A01-4B93-904C-305DEB8132C2}" type="parTrans" cxnId="{6D54DE9D-98F3-47F4-B32A-D94F28B3AD28}">
      <dgm:prSet/>
      <dgm:spPr/>
      <dgm:t>
        <a:bodyPr/>
        <a:lstStyle/>
        <a:p>
          <a:endParaRPr lang="fr-FR"/>
        </a:p>
      </dgm:t>
    </dgm:pt>
    <dgm:pt modelId="{6965C0AB-6FFC-4552-BFD6-1910D19EAB38}" type="sibTrans" cxnId="{6D54DE9D-98F3-47F4-B32A-D94F28B3AD28}">
      <dgm:prSet/>
      <dgm:spPr/>
      <dgm:t>
        <a:bodyPr/>
        <a:lstStyle/>
        <a:p>
          <a:endParaRPr lang="fr-FR"/>
        </a:p>
      </dgm:t>
    </dgm:pt>
    <dgm:pt modelId="{33E8608B-C837-49D4-99D1-B7727CF4EB90}">
      <dgm:prSet phldrT="[Texte]"/>
      <dgm:spPr/>
      <dgm:t>
        <a:bodyPr/>
        <a:lstStyle/>
        <a:p>
          <a:r>
            <a:rPr lang="fr-FR" dirty="0"/>
            <a:t>Autonome (neuro-végétatif)</a:t>
          </a:r>
        </a:p>
      </dgm:t>
    </dgm:pt>
    <dgm:pt modelId="{06BA173C-5508-4BC1-B988-07B5ECE7633E}" type="parTrans" cxnId="{C0189758-1AC6-43A0-AB09-9E641B69BBEA}">
      <dgm:prSet/>
      <dgm:spPr/>
      <dgm:t>
        <a:bodyPr/>
        <a:lstStyle/>
        <a:p>
          <a:endParaRPr lang="fr-FR"/>
        </a:p>
      </dgm:t>
    </dgm:pt>
    <dgm:pt modelId="{5E18FEEF-AD9A-4C39-851F-4A5929BA46C7}" type="sibTrans" cxnId="{C0189758-1AC6-43A0-AB09-9E641B69BBEA}">
      <dgm:prSet/>
      <dgm:spPr/>
      <dgm:t>
        <a:bodyPr/>
        <a:lstStyle/>
        <a:p>
          <a:endParaRPr lang="fr-FR"/>
        </a:p>
      </dgm:t>
    </dgm:pt>
    <dgm:pt modelId="{ECCBD8E1-1099-45E8-A1A4-97CD59E1F22B}">
      <dgm:prSet phldrT="[Texte]"/>
      <dgm:spPr/>
      <dgm:t>
        <a:bodyPr/>
        <a:lstStyle/>
        <a:p>
          <a:r>
            <a:rPr lang="fr-FR" dirty="0"/>
            <a:t>Sympathique (lutte ou fuite)</a:t>
          </a:r>
        </a:p>
      </dgm:t>
    </dgm:pt>
    <dgm:pt modelId="{7EFBCD4C-51D5-4588-BBCB-3CACEC984AA8}" type="parTrans" cxnId="{8B7FCB04-ABE4-414D-AEF8-77862C1F45BA}">
      <dgm:prSet/>
      <dgm:spPr/>
      <dgm:t>
        <a:bodyPr/>
        <a:lstStyle/>
        <a:p>
          <a:endParaRPr lang="fr-FR"/>
        </a:p>
      </dgm:t>
    </dgm:pt>
    <dgm:pt modelId="{5F760BC4-E075-4F43-A01B-43D98A441C05}" type="sibTrans" cxnId="{8B7FCB04-ABE4-414D-AEF8-77862C1F45BA}">
      <dgm:prSet/>
      <dgm:spPr/>
      <dgm:t>
        <a:bodyPr/>
        <a:lstStyle/>
        <a:p>
          <a:endParaRPr lang="fr-FR"/>
        </a:p>
      </dgm:t>
    </dgm:pt>
    <dgm:pt modelId="{01E329F5-8907-46CA-8C8F-42559BF7490E}">
      <dgm:prSet phldrT="[Texte]"/>
      <dgm:spPr/>
      <dgm:t>
        <a:bodyPr/>
        <a:lstStyle/>
        <a:p>
          <a:r>
            <a:rPr lang="fr-FR" dirty="0"/>
            <a:t>Parasympathique (régénération)</a:t>
          </a:r>
        </a:p>
      </dgm:t>
    </dgm:pt>
    <dgm:pt modelId="{E4B230F7-F4E9-4229-9184-F86C140288AE}" type="parTrans" cxnId="{58CC8353-A688-44CA-B8B2-7C101012AE8E}">
      <dgm:prSet/>
      <dgm:spPr/>
      <dgm:t>
        <a:bodyPr/>
        <a:lstStyle/>
        <a:p>
          <a:endParaRPr lang="fr-FR"/>
        </a:p>
      </dgm:t>
    </dgm:pt>
    <dgm:pt modelId="{F8CA7A92-22A1-4AD0-B466-D34CE9F9E8C8}" type="sibTrans" cxnId="{58CC8353-A688-44CA-B8B2-7C101012AE8E}">
      <dgm:prSet/>
      <dgm:spPr/>
      <dgm:t>
        <a:bodyPr/>
        <a:lstStyle/>
        <a:p>
          <a:endParaRPr lang="fr-FR"/>
        </a:p>
      </dgm:t>
    </dgm:pt>
    <dgm:pt modelId="{8F20D362-738F-4BE4-892B-DE6E8E8A6B36}">
      <dgm:prSet phldrT="[Texte]"/>
      <dgm:spPr/>
      <dgm:t>
        <a:bodyPr/>
        <a:lstStyle/>
        <a:p>
          <a:r>
            <a:rPr lang="fr-FR" dirty="0"/>
            <a:t>Entérique</a:t>
          </a:r>
        </a:p>
      </dgm:t>
    </dgm:pt>
    <dgm:pt modelId="{C4F504AF-AD69-4821-8AEF-D4391B7AD6CE}" type="parTrans" cxnId="{D030CDD9-257E-416D-A0CD-A68B43BA1039}">
      <dgm:prSet/>
      <dgm:spPr/>
      <dgm:t>
        <a:bodyPr/>
        <a:lstStyle/>
        <a:p>
          <a:endParaRPr lang="fr-FR"/>
        </a:p>
      </dgm:t>
    </dgm:pt>
    <dgm:pt modelId="{5F2B82A5-7129-4FA8-AC95-BF11AFDD9F6F}" type="sibTrans" cxnId="{D030CDD9-257E-416D-A0CD-A68B43BA1039}">
      <dgm:prSet/>
      <dgm:spPr/>
      <dgm:t>
        <a:bodyPr/>
        <a:lstStyle/>
        <a:p>
          <a:endParaRPr lang="fr-FR"/>
        </a:p>
      </dgm:t>
    </dgm:pt>
    <dgm:pt modelId="{58C23CDB-9EE1-4ABF-9116-012E76CF14D0}">
      <dgm:prSet phldrT="[Texte]"/>
      <dgm:spPr/>
      <dgm:t>
        <a:bodyPr/>
        <a:lstStyle/>
        <a:p>
          <a:r>
            <a:rPr lang="fr-FR" dirty="0"/>
            <a:t>Moteur (volontaire; efférent)</a:t>
          </a:r>
        </a:p>
      </dgm:t>
    </dgm:pt>
    <dgm:pt modelId="{6CF78910-55AD-4E29-AEF8-19307832817B}" type="parTrans" cxnId="{2C3F2C73-2392-4B40-9CF4-EBEF73F0D72C}">
      <dgm:prSet/>
      <dgm:spPr/>
      <dgm:t>
        <a:bodyPr/>
        <a:lstStyle/>
        <a:p>
          <a:endParaRPr lang="fr-FR"/>
        </a:p>
      </dgm:t>
    </dgm:pt>
    <dgm:pt modelId="{2BD8F1A7-0E89-4B69-8A89-F17D8B10BED2}" type="sibTrans" cxnId="{2C3F2C73-2392-4B40-9CF4-EBEF73F0D72C}">
      <dgm:prSet/>
      <dgm:spPr/>
      <dgm:t>
        <a:bodyPr/>
        <a:lstStyle/>
        <a:p>
          <a:endParaRPr lang="fr-FR"/>
        </a:p>
      </dgm:t>
    </dgm:pt>
    <dgm:pt modelId="{81E46F75-1809-44DE-9FF1-265D67662F1C}">
      <dgm:prSet phldrT="[Texte]"/>
      <dgm:spPr/>
      <dgm:t>
        <a:bodyPr/>
        <a:lstStyle/>
        <a:p>
          <a:r>
            <a:rPr lang="fr-FR" dirty="0"/>
            <a:t>Sensitif (afférent)</a:t>
          </a:r>
        </a:p>
      </dgm:t>
    </dgm:pt>
    <dgm:pt modelId="{01A4C1A9-6CB0-45C2-A9A0-8118949A8A89}" type="parTrans" cxnId="{309B7385-1D79-4133-977C-DCD43F541062}">
      <dgm:prSet/>
      <dgm:spPr/>
      <dgm:t>
        <a:bodyPr/>
        <a:lstStyle/>
        <a:p>
          <a:endParaRPr lang="fr-FR"/>
        </a:p>
      </dgm:t>
    </dgm:pt>
    <dgm:pt modelId="{EF0A83BE-86F8-4728-8B10-8F3B35AF2684}" type="sibTrans" cxnId="{309B7385-1D79-4133-977C-DCD43F541062}">
      <dgm:prSet/>
      <dgm:spPr/>
      <dgm:t>
        <a:bodyPr/>
        <a:lstStyle/>
        <a:p>
          <a:endParaRPr lang="fr-FR"/>
        </a:p>
      </dgm:t>
    </dgm:pt>
    <dgm:pt modelId="{D0A208DA-B4B1-4F1B-8CB3-BA54AC322F17}">
      <dgm:prSet phldrT="[Texte]"/>
      <dgm:spPr/>
      <dgm:t>
        <a:bodyPr/>
        <a:lstStyle/>
        <a:p>
          <a:r>
            <a:rPr lang="fr-FR" dirty="0"/>
            <a:t>Sensitif (afférent)</a:t>
          </a:r>
        </a:p>
      </dgm:t>
    </dgm:pt>
    <dgm:pt modelId="{E07BC86F-0531-400D-8439-48D2CAA37DF7}" type="parTrans" cxnId="{57CD7848-2F7B-436C-AA51-0EC299DEFB69}">
      <dgm:prSet/>
      <dgm:spPr/>
      <dgm:t>
        <a:bodyPr/>
        <a:lstStyle/>
        <a:p>
          <a:endParaRPr lang="fr-FR"/>
        </a:p>
      </dgm:t>
    </dgm:pt>
    <dgm:pt modelId="{EE5129BE-54D7-4426-BA76-E531FA5BFF27}" type="sibTrans" cxnId="{57CD7848-2F7B-436C-AA51-0EC299DEFB69}">
      <dgm:prSet/>
      <dgm:spPr/>
      <dgm:t>
        <a:bodyPr/>
        <a:lstStyle/>
        <a:p>
          <a:endParaRPr lang="fr-FR"/>
        </a:p>
      </dgm:t>
    </dgm:pt>
    <dgm:pt modelId="{B73F10F9-1AE9-4200-AD57-C4A782704FD7}">
      <dgm:prSet phldrT="[Texte]"/>
      <dgm:spPr/>
      <dgm:t>
        <a:bodyPr/>
        <a:lstStyle/>
        <a:p>
          <a:r>
            <a:rPr lang="fr-FR" dirty="0"/>
            <a:t>Moteur (involontaire; efférent)</a:t>
          </a:r>
        </a:p>
      </dgm:t>
    </dgm:pt>
    <dgm:pt modelId="{00A113E5-BFC2-4CBF-A85D-583E3DE99A32}" type="parTrans" cxnId="{F8CD9D4A-09E7-47BD-B681-BC1AD60EDF04}">
      <dgm:prSet/>
      <dgm:spPr/>
      <dgm:t>
        <a:bodyPr/>
        <a:lstStyle/>
        <a:p>
          <a:endParaRPr lang="fr-FR"/>
        </a:p>
      </dgm:t>
    </dgm:pt>
    <dgm:pt modelId="{0174EC13-B95D-4FC8-A212-1856BA8732CA}" type="sibTrans" cxnId="{F8CD9D4A-09E7-47BD-B681-BC1AD60EDF04}">
      <dgm:prSet/>
      <dgm:spPr/>
      <dgm:t>
        <a:bodyPr/>
        <a:lstStyle/>
        <a:p>
          <a:endParaRPr lang="fr-FR"/>
        </a:p>
      </dgm:t>
    </dgm:pt>
    <dgm:pt modelId="{F6A4974D-2FF7-457A-9629-12B7CA21DC52}" type="pres">
      <dgm:prSet presAssocID="{A91E812A-7C8C-4DC2-BD65-E36DCCB89269}" presName="Name0" presStyleCnt="0">
        <dgm:presLayoutVars>
          <dgm:chPref val="1"/>
          <dgm:dir/>
          <dgm:animOne val="branch"/>
          <dgm:animLvl val="lvl"/>
          <dgm:resizeHandles val="exact"/>
        </dgm:presLayoutVars>
      </dgm:prSet>
      <dgm:spPr/>
    </dgm:pt>
    <dgm:pt modelId="{3084F1F1-F86A-4455-B758-2BAB78D68E18}" type="pres">
      <dgm:prSet presAssocID="{888CC4AD-5F96-4AD9-ABD9-0AE44D3AACD8}" presName="root1" presStyleCnt="0"/>
      <dgm:spPr/>
    </dgm:pt>
    <dgm:pt modelId="{AD785833-82D6-46CD-823F-B7B283654646}" type="pres">
      <dgm:prSet presAssocID="{888CC4AD-5F96-4AD9-ABD9-0AE44D3AACD8}" presName="LevelOneTextNode" presStyleLbl="node0" presStyleIdx="0" presStyleCnt="1">
        <dgm:presLayoutVars>
          <dgm:chPref val="3"/>
        </dgm:presLayoutVars>
      </dgm:prSet>
      <dgm:spPr/>
    </dgm:pt>
    <dgm:pt modelId="{9E211BA8-ABE5-45A7-AF76-59F0C0266CE9}" type="pres">
      <dgm:prSet presAssocID="{888CC4AD-5F96-4AD9-ABD9-0AE44D3AACD8}" presName="level2hierChild" presStyleCnt="0"/>
      <dgm:spPr/>
    </dgm:pt>
    <dgm:pt modelId="{CCAAC3DF-3D78-4F64-A246-B3DE7C85FBAA}" type="pres">
      <dgm:prSet presAssocID="{B0A1A15E-EC35-454C-A329-6CFE718151B5}" presName="conn2-1" presStyleLbl="parChTrans1D2" presStyleIdx="0" presStyleCnt="2"/>
      <dgm:spPr/>
    </dgm:pt>
    <dgm:pt modelId="{90DB5463-3DBC-49E0-BD2B-154112AC5B8F}" type="pres">
      <dgm:prSet presAssocID="{B0A1A15E-EC35-454C-A329-6CFE718151B5}" presName="connTx" presStyleLbl="parChTrans1D2" presStyleIdx="0" presStyleCnt="2"/>
      <dgm:spPr/>
    </dgm:pt>
    <dgm:pt modelId="{3CF4C421-8903-43F2-BA7A-58B12DA6EBDE}" type="pres">
      <dgm:prSet presAssocID="{2C31C486-5A5D-42E5-8208-E169540BAB28}" presName="root2" presStyleCnt="0"/>
      <dgm:spPr/>
    </dgm:pt>
    <dgm:pt modelId="{18896150-9C25-4104-9FFF-EDFF24E5337D}" type="pres">
      <dgm:prSet presAssocID="{2C31C486-5A5D-42E5-8208-E169540BAB28}" presName="LevelTwoTextNode" presStyleLbl="node2" presStyleIdx="0" presStyleCnt="2">
        <dgm:presLayoutVars>
          <dgm:chPref val="3"/>
        </dgm:presLayoutVars>
      </dgm:prSet>
      <dgm:spPr/>
    </dgm:pt>
    <dgm:pt modelId="{8EBB0098-D886-49F8-A6F7-3FAE8FAB327D}" type="pres">
      <dgm:prSet presAssocID="{2C31C486-5A5D-42E5-8208-E169540BAB28}" presName="level3hierChild" presStyleCnt="0"/>
      <dgm:spPr/>
    </dgm:pt>
    <dgm:pt modelId="{F38AE070-B56E-45FC-A57E-168C59C298A7}" type="pres">
      <dgm:prSet presAssocID="{7851C6A5-EE40-46DF-94FF-84D98358D8FD}" presName="conn2-1" presStyleLbl="parChTrans1D3" presStyleIdx="0" presStyleCnt="4"/>
      <dgm:spPr/>
    </dgm:pt>
    <dgm:pt modelId="{08A4A6D3-722D-43FC-A9E1-40D43361482E}" type="pres">
      <dgm:prSet presAssocID="{7851C6A5-EE40-46DF-94FF-84D98358D8FD}" presName="connTx" presStyleLbl="parChTrans1D3" presStyleIdx="0" presStyleCnt="4"/>
      <dgm:spPr/>
    </dgm:pt>
    <dgm:pt modelId="{92D77CA4-DFD2-44DC-820D-D71FA4660BAC}" type="pres">
      <dgm:prSet presAssocID="{DF33C6D8-080F-49D6-A791-94CCBCD57DDF}" presName="root2" presStyleCnt="0"/>
      <dgm:spPr/>
    </dgm:pt>
    <dgm:pt modelId="{5246D016-6234-4AA1-B65A-85EB9F7DA51A}" type="pres">
      <dgm:prSet presAssocID="{DF33C6D8-080F-49D6-A791-94CCBCD57DDF}" presName="LevelTwoTextNode" presStyleLbl="node3" presStyleIdx="0" presStyleCnt="4">
        <dgm:presLayoutVars>
          <dgm:chPref val="3"/>
        </dgm:presLayoutVars>
      </dgm:prSet>
      <dgm:spPr/>
    </dgm:pt>
    <dgm:pt modelId="{B857B058-4C64-4A74-855B-3B84784CEFA5}" type="pres">
      <dgm:prSet presAssocID="{DF33C6D8-080F-49D6-A791-94CCBCD57DDF}" presName="level3hierChild" presStyleCnt="0"/>
      <dgm:spPr/>
    </dgm:pt>
    <dgm:pt modelId="{7E5C6711-926A-4AD1-B4D4-4663B8F6E5E4}" type="pres">
      <dgm:prSet presAssocID="{FAC6CCC1-3095-4C56-B5C0-7711D7450212}" presName="conn2-1" presStyleLbl="parChTrans1D2" presStyleIdx="1" presStyleCnt="2"/>
      <dgm:spPr/>
    </dgm:pt>
    <dgm:pt modelId="{5566035E-F925-4AEE-858C-FA7E1658FE91}" type="pres">
      <dgm:prSet presAssocID="{FAC6CCC1-3095-4C56-B5C0-7711D7450212}" presName="connTx" presStyleLbl="parChTrans1D2" presStyleIdx="1" presStyleCnt="2"/>
      <dgm:spPr/>
    </dgm:pt>
    <dgm:pt modelId="{A301881F-1B9E-490E-96C0-1D52F36E5600}" type="pres">
      <dgm:prSet presAssocID="{D372FB9C-EE5A-459D-A6B8-AC227D25B672}" presName="root2" presStyleCnt="0"/>
      <dgm:spPr/>
    </dgm:pt>
    <dgm:pt modelId="{BA37D081-BFF7-487F-A40B-7C6CB86F6C5A}" type="pres">
      <dgm:prSet presAssocID="{D372FB9C-EE5A-459D-A6B8-AC227D25B672}" presName="LevelTwoTextNode" presStyleLbl="node2" presStyleIdx="1" presStyleCnt="2">
        <dgm:presLayoutVars>
          <dgm:chPref val="3"/>
        </dgm:presLayoutVars>
      </dgm:prSet>
      <dgm:spPr/>
    </dgm:pt>
    <dgm:pt modelId="{B2A211A1-6439-4E5A-8BC4-6EE47833B251}" type="pres">
      <dgm:prSet presAssocID="{D372FB9C-EE5A-459D-A6B8-AC227D25B672}" presName="level3hierChild" presStyleCnt="0"/>
      <dgm:spPr/>
    </dgm:pt>
    <dgm:pt modelId="{61346F4E-A301-4916-B3B1-4CE243FE1CFE}" type="pres">
      <dgm:prSet presAssocID="{0F55BDE8-9A01-4B93-904C-305DEB8132C2}" presName="conn2-1" presStyleLbl="parChTrans1D3" presStyleIdx="1" presStyleCnt="4"/>
      <dgm:spPr/>
    </dgm:pt>
    <dgm:pt modelId="{34BB61B5-5306-40E2-B139-AD818304277D}" type="pres">
      <dgm:prSet presAssocID="{0F55BDE8-9A01-4B93-904C-305DEB8132C2}" presName="connTx" presStyleLbl="parChTrans1D3" presStyleIdx="1" presStyleCnt="4"/>
      <dgm:spPr/>
    </dgm:pt>
    <dgm:pt modelId="{8B6E1BC4-90B0-47BD-ACE2-CD1EE4B00A86}" type="pres">
      <dgm:prSet presAssocID="{014F8AD8-D410-48A3-B03D-649A43E03307}" presName="root2" presStyleCnt="0"/>
      <dgm:spPr/>
    </dgm:pt>
    <dgm:pt modelId="{703AB25B-DDBB-4274-88B7-FCB0B6F50E7A}" type="pres">
      <dgm:prSet presAssocID="{014F8AD8-D410-48A3-B03D-649A43E03307}" presName="LevelTwoTextNode" presStyleLbl="node3" presStyleIdx="1" presStyleCnt="4">
        <dgm:presLayoutVars>
          <dgm:chPref val="3"/>
        </dgm:presLayoutVars>
      </dgm:prSet>
      <dgm:spPr/>
    </dgm:pt>
    <dgm:pt modelId="{FB9DB1FC-1D77-4D25-90FB-9619C4B26717}" type="pres">
      <dgm:prSet presAssocID="{014F8AD8-D410-48A3-B03D-649A43E03307}" presName="level3hierChild" presStyleCnt="0"/>
      <dgm:spPr/>
    </dgm:pt>
    <dgm:pt modelId="{B374D8B4-BEFF-4C2A-A6BA-F3FC199C177E}" type="pres">
      <dgm:prSet presAssocID="{01A4C1A9-6CB0-45C2-A9A0-8118949A8A89}" presName="conn2-1" presStyleLbl="parChTrans1D4" presStyleIdx="0" presStyleCnt="6"/>
      <dgm:spPr/>
    </dgm:pt>
    <dgm:pt modelId="{7FDADB77-6FE6-4005-81EA-11C0B3373801}" type="pres">
      <dgm:prSet presAssocID="{01A4C1A9-6CB0-45C2-A9A0-8118949A8A89}" presName="connTx" presStyleLbl="parChTrans1D4" presStyleIdx="0" presStyleCnt="6"/>
      <dgm:spPr/>
    </dgm:pt>
    <dgm:pt modelId="{E984AF1E-7078-4D51-AE33-A88C21A67D6C}" type="pres">
      <dgm:prSet presAssocID="{81E46F75-1809-44DE-9FF1-265D67662F1C}" presName="root2" presStyleCnt="0"/>
      <dgm:spPr/>
    </dgm:pt>
    <dgm:pt modelId="{051FEEE5-F860-4892-9676-2E34F5FB1BD3}" type="pres">
      <dgm:prSet presAssocID="{81E46F75-1809-44DE-9FF1-265D67662F1C}" presName="LevelTwoTextNode" presStyleLbl="node4" presStyleIdx="0" presStyleCnt="6">
        <dgm:presLayoutVars>
          <dgm:chPref val="3"/>
        </dgm:presLayoutVars>
      </dgm:prSet>
      <dgm:spPr/>
    </dgm:pt>
    <dgm:pt modelId="{35C55A1A-A45C-4C6C-B53F-D6A41958FA22}" type="pres">
      <dgm:prSet presAssocID="{81E46F75-1809-44DE-9FF1-265D67662F1C}" presName="level3hierChild" presStyleCnt="0"/>
      <dgm:spPr/>
    </dgm:pt>
    <dgm:pt modelId="{2500CA64-78A8-439E-8003-529ACD0F3232}" type="pres">
      <dgm:prSet presAssocID="{6CF78910-55AD-4E29-AEF8-19307832817B}" presName="conn2-1" presStyleLbl="parChTrans1D4" presStyleIdx="1" presStyleCnt="6"/>
      <dgm:spPr/>
    </dgm:pt>
    <dgm:pt modelId="{A7A4AB0B-1582-4ACC-97AB-3777FFDD6E53}" type="pres">
      <dgm:prSet presAssocID="{6CF78910-55AD-4E29-AEF8-19307832817B}" presName="connTx" presStyleLbl="parChTrans1D4" presStyleIdx="1" presStyleCnt="6"/>
      <dgm:spPr/>
    </dgm:pt>
    <dgm:pt modelId="{DE49BD00-B928-48FF-ACA6-2D26521B0D06}" type="pres">
      <dgm:prSet presAssocID="{58C23CDB-9EE1-4ABF-9116-012E76CF14D0}" presName="root2" presStyleCnt="0"/>
      <dgm:spPr/>
    </dgm:pt>
    <dgm:pt modelId="{FCD96FAC-85B8-4F32-8D97-758D1F20A075}" type="pres">
      <dgm:prSet presAssocID="{58C23CDB-9EE1-4ABF-9116-012E76CF14D0}" presName="LevelTwoTextNode" presStyleLbl="node4" presStyleIdx="1" presStyleCnt="6">
        <dgm:presLayoutVars>
          <dgm:chPref val="3"/>
        </dgm:presLayoutVars>
      </dgm:prSet>
      <dgm:spPr/>
    </dgm:pt>
    <dgm:pt modelId="{96013BB8-257C-435F-8C82-B4CEED501019}" type="pres">
      <dgm:prSet presAssocID="{58C23CDB-9EE1-4ABF-9116-012E76CF14D0}" presName="level3hierChild" presStyleCnt="0"/>
      <dgm:spPr/>
    </dgm:pt>
    <dgm:pt modelId="{F0260635-72FC-43C2-A3BF-506EBE65331C}" type="pres">
      <dgm:prSet presAssocID="{06BA173C-5508-4BC1-B988-07B5ECE7633E}" presName="conn2-1" presStyleLbl="parChTrans1D3" presStyleIdx="2" presStyleCnt="4"/>
      <dgm:spPr/>
    </dgm:pt>
    <dgm:pt modelId="{A5E58CD9-C279-4AFC-8F4A-C982643FC188}" type="pres">
      <dgm:prSet presAssocID="{06BA173C-5508-4BC1-B988-07B5ECE7633E}" presName="connTx" presStyleLbl="parChTrans1D3" presStyleIdx="2" presStyleCnt="4"/>
      <dgm:spPr/>
    </dgm:pt>
    <dgm:pt modelId="{9FE6D32C-C52D-4263-AD2C-EB967A863892}" type="pres">
      <dgm:prSet presAssocID="{33E8608B-C837-49D4-99D1-B7727CF4EB90}" presName="root2" presStyleCnt="0"/>
      <dgm:spPr/>
    </dgm:pt>
    <dgm:pt modelId="{E1D97F21-282C-4186-A086-12DE67A070E3}" type="pres">
      <dgm:prSet presAssocID="{33E8608B-C837-49D4-99D1-B7727CF4EB90}" presName="LevelTwoTextNode" presStyleLbl="node3" presStyleIdx="2" presStyleCnt="4">
        <dgm:presLayoutVars>
          <dgm:chPref val="3"/>
        </dgm:presLayoutVars>
      </dgm:prSet>
      <dgm:spPr/>
    </dgm:pt>
    <dgm:pt modelId="{B203738D-14B5-4F8F-835D-BB99BB77838E}" type="pres">
      <dgm:prSet presAssocID="{33E8608B-C837-49D4-99D1-B7727CF4EB90}" presName="level3hierChild" presStyleCnt="0"/>
      <dgm:spPr/>
    </dgm:pt>
    <dgm:pt modelId="{31246C4B-7A34-45AD-96EC-05F7C1CD5C6A}" type="pres">
      <dgm:prSet presAssocID="{E07BC86F-0531-400D-8439-48D2CAA37DF7}" presName="conn2-1" presStyleLbl="parChTrans1D4" presStyleIdx="2" presStyleCnt="6"/>
      <dgm:spPr/>
    </dgm:pt>
    <dgm:pt modelId="{435DF1D0-C084-4431-8D4C-BF14FCA89EC5}" type="pres">
      <dgm:prSet presAssocID="{E07BC86F-0531-400D-8439-48D2CAA37DF7}" presName="connTx" presStyleLbl="parChTrans1D4" presStyleIdx="2" presStyleCnt="6"/>
      <dgm:spPr/>
    </dgm:pt>
    <dgm:pt modelId="{AAFE23D5-3576-48C6-BE21-902C36237AD7}" type="pres">
      <dgm:prSet presAssocID="{D0A208DA-B4B1-4F1B-8CB3-BA54AC322F17}" presName="root2" presStyleCnt="0"/>
      <dgm:spPr/>
    </dgm:pt>
    <dgm:pt modelId="{85BC12DA-6844-47AA-A48C-19493400F2C9}" type="pres">
      <dgm:prSet presAssocID="{D0A208DA-B4B1-4F1B-8CB3-BA54AC322F17}" presName="LevelTwoTextNode" presStyleLbl="node4" presStyleIdx="2" presStyleCnt="6">
        <dgm:presLayoutVars>
          <dgm:chPref val="3"/>
        </dgm:presLayoutVars>
      </dgm:prSet>
      <dgm:spPr/>
    </dgm:pt>
    <dgm:pt modelId="{209A00B3-4558-4D2C-B6FB-C5962C2E1108}" type="pres">
      <dgm:prSet presAssocID="{D0A208DA-B4B1-4F1B-8CB3-BA54AC322F17}" presName="level3hierChild" presStyleCnt="0"/>
      <dgm:spPr/>
    </dgm:pt>
    <dgm:pt modelId="{907CD379-CAF3-4E5C-8E0B-87E72843161D}" type="pres">
      <dgm:prSet presAssocID="{00A113E5-BFC2-4CBF-A85D-583E3DE99A32}" presName="conn2-1" presStyleLbl="parChTrans1D4" presStyleIdx="3" presStyleCnt="6"/>
      <dgm:spPr/>
    </dgm:pt>
    <dgm:pt modelId="{2B8678C3-0D86-4237-8E53-1147D3489CA8}" type="pres">
      <dgm:prSet presAssocID="{00A113E5-BFC2-4CBF-A85D-583E3DE99A32}" presName="connTx" presStyleLbl="parChTrans1D4" presStyleIdx="3" presStyleCnt="6"/>
      <dgm:spPr/>
    </dgm:pt>
    <dgm:pt modelId="{FAD56328-466D-4FB2-B8F1-8D5FA1A29CAC}" type="pres">
      <dgm:prSet presAssocID="{B73F10F9-1AE9-4200-AD57-C4A782704FD7}" presName="root2" presStyleCnt="0"/>
      <dgm:spPr/>
    </dgm:pt>
    <dgm:pt modelId="{923AF281-49D4-434B-9224-2D877292E202}" type="pres">
      <dgm:prSet presAssocID="{B73F10F9-1AE9-4200-AD57-C4A782704FD7}" presName="LevelTwoTextNode" presStyleLbl="node4" presStyleIdx="3" presStyleCnt="6">
        <dgm:presLayoutVars>
          <dgm:chPref val="3"/>
        </dgm:presLayoutVars>
      </dgm:prSet>
      <dgm:spPr/>
    </dgm:pt>
    <dgm:pt modelId="{F7DCA2C7-E497-416A-8951-9433FAEC4BCB}" type="pres">
      <dgm:prSet presAssocID="{B73F10F9-1AE9-4200-AD57-C4A782704FD7}" presName="level3hierChild" presStyleCnt="0"/>
      <dgm:spPr/>
    </dgm:pt>
    <dgm:pt modelId="{0A71BB92-04F1-43E2-BA6B-25464BB8E623}" type="pres">
      <dgm:prSet presAssocID="{7EFBCD4C-51D5-4588-BBCB-3CACEC984AA8}" presName="conn2-1" presStyleLbl="parChTrans1D4" presStyleIdx="4" presStyleCnt="6"/>
      <dgm:spPr/>
    </dgm:pt>
    <dgm:pt modelId="{8252B8C7-B056-439C-AB78-48BDC589A4E7}" type="pres">
      <dgm:prSet presAssocID="{7EFBCD4C-51D5-4588-BBCB-3CACEC984AA8}" presName="connTx" presStyleLbl="parChTrans1D4" presStyleIdx="4" presStyleCnt="6"/>
      <dgm:spPr/>
    </dgm:pt>
    <dgm:pt modelId="{D03525AF-985E-4F68-8CB1-9CFFC961BABD}" type="pres">
      <dgm:prSet presAssocID="{ECCBD8E1-1099-45E8-A1A4-97CD59E1F22B}" presName="root2" presStyleCnt="0"/>
      <dgm:spPr/>
    </dgm:pt>
    <dgm:pt modelId="{48731622-2831-4976-9677-038CEDDCB6C4}" type="pres">
      <dgm:prSet presAssocID="{ECCBD8E1-1099-45E8-A1A4-97CD59E1F22B}" presName="LevelTwoTextNode" presStyleLbl="node4" presStyleIdx="4" presStyleCnt="6">
        <dgm:presLayoutVars>
          <dgm:chPref val="3"/>
        </dgm:presLayoutVars>
      </dgm:prSet>
      <dgm:spPr/>
    </dgm:pt>
    <dgm:pt modelId="{1C564DAA-8BF1-4EF1-B3E0-243D2A6234CA}" type="pres">
      <dgm:prSet presAssocID="{ECCBD8E1-1099-45E8-A1A4-97CD59E1F22B}" presName="level3hierChild" presStyleCnt="0"/>
      <dgm:spPr/>
    </dgm:pt>
    <dgm:pt modelId="{F07B0687-61B4-436C-A1DB-E97CAA56BC68}" type="pres">
      <dgm:prSet presAssocID="{E4B230F7-F4E9-4229-9184-F86C140288AE}" presName="conn2-1" presStyleLbl="parChTrans1D4" presStyleIdx="5" presStyleCnt="6"/>
      <dgm:spPr/>
    </dgm:pt>
    <dgm:pt modelId="{5735F74B-216C-42D5-8999-3B962FA23EAA}" type="pres">
      <dgm:prSet presAssocID="{E4B230F7-F4E9-4229-9184-F86C140288AE}" presName="connTx" presStyleLbl="parChTrans1D4" presStyleIdx="5" presStyleCnt="6"/>
      <dgm:spPr/>
    </dgm:pt>
    <dgm:pt modelId="{943C3F8E-3AD7-48A1-AC0C-01E519B237F3}" type="pres">
      <dgm:prSet presAssocID="{01E329F5-8907-46CA-8C8F-42559BF7490E}" presName="root2" presStyleCnt="0"/>
      <dgm:spPr/>
    </dgm:pt>
    <dgm:pt modelId="{DAFD3BB4-4A74-44AF-9726-B2877AEA0831}" type="pres">
      <dgm:prSet presAssocID="{01E329F5-8907-46CA-8C8F-42559BF7490E}" presName="LevelTwoTextNode" presStyleLbl="node4" presStyleIdx="5" presStyleCnt="6">
        <dgm:presLayoutVars>
          <dgm:chPref val="3"/>
        </dgm:presLayoutVars>
      </dgm:prSet>
      <dgm:spPr/>
    </dgm:pt>
    <dgm:pt modelId="{BEE3353F-7D46-4B36-94EC-796E3FCE5CA8}" type="pres">
      <dgm:prSet presAssocID="{01E329F5-8907-46CA-8C8F-42559BF7490E}" presName="level3hierChild" presStyleCnt="0"/>
      <dgm:spPr/>
    </dgm:pt>
    <dgm:pt modelId="{FDABFF9E-5577-4CCA-ACD7-9A9A968DED09}" type="pres">
      <dgm:prSet presAssocID="{C4F504AF-AD69-4821-8AEF-D4391B7AD6CE}" presName="conn2-1" presStyleLbl="parChTrans1D3" presStyleIdx="3" presStyleCnt="4"/>
      <dgm:spPr/>
    </dgm:pt>
    <dgm:pt modelId="{EF08F5E9-8452-4299-B0C8-849AE003D42E}" type="pres">
      <dgm:prSet presAssocID="{C4F504AF-AD69-4821-8AEF-D4391B7AD6CE}" presName="connTx" presStyleLbl="parChTrans1D3" presStyleIdx="3" presStyleCnt="4"/>
      <dgm:spPr/>
    </dgm:pt>
    <dgm:pt modelId="{78A00869-89C2-4EDC-AB76-E9D97184FCFE}" type="pres">
      <dgm:prSet presAssocID="{8F20D362-738F-4BE4-892B-DE6E8E8A6B36}" presName="root2" presStyleCnt="0"/>
      <dgm:spPr/>
    </dgm:pt>
    <dgm:pt modelId="{71ED7118-27F9-4C20-BFEA-A6357FD5448D}" type="pres">
      <dgm:prSet presAssocID="{8F20D362-738F-4BE4-892B-DE6E8E8A6B36}" presName="LevelTwoTextNode" presStyleLbl="node3" presStyleIdx="3" presStyleCnt="4">
        <dgm:presLayoutVars>
          <dgm:chPref val="3"/>
        </dgm:presLayoutVars>
      </dgm:prSet>
      <dgm:spPr/>
    </dgm:pt>
    <dgm:pt modelId="{29735789-AD18-46F6-AFA5-B1976122F4A7}" type="pres">
      <dgm:prSet presAssocID="{8F20D362-738F-4BE4-892B-DE6E8E8A6B36}" presName="level3hierChild" presStyleCnt="0"/>
      <dgm:spPr/>
    </dgm:pt>
  </dgm:ptLst>
  <dgm:cxnLst>
    <dgm:cxn modelId="{8B7FCB04-ABE4-414D-AEF8-77862C1F45BA}" srcId="{B73F10F9-1AE9-4200-AD57-C4A782704FD7}" destId="{ECCBD8E1-1099-45E8-A1A4-97CD59E1F22B}" srcOrd="0" destOrd="0" parTransId="{7EFBCD4C-51D5-4588-BBCB-3CACEC984AA8}" sibTransId="{5F760BC4-E075-4F43-A01B-43D98A441C05}"/>
    <dgm:cxn modelId="{DFC41817-D75F-4FDD-9132-8CEF95CC7273}" type="presOf" srcId="{B73F10F9-1AE9-4200-AD57-C4A782704FD7}" destId="{923AF281-49D4-434B-9224-2D877292E202}" srcOrd="0" destOrd="0" presId="urn:microsoft.com/office/officeart/2008/layout/HorizontalMultiLevelHierarchy"/>
    <dgm:cxn modelId="{2D025D24-5614-4692-8BCD-A5786057BE7A}" type="presOf" srcId="{FAC6CCC1-3095-4C56-B5C0-7711D7450212}" destId="{7E5C6711-926A-4AD1-B4D4-4663B8F6E5E4}" srcOrd="0" destOrd="0" presId="urn:microsoft.com/office/officeart/2008/layout/HorizontalMultiLevelHierarchy"/>
    <dgm:cxn modelId="{86B3E826-9B38-432E-9236-8FE85E83558F}" type="presOf" srcId="{33E8608B-C837-49D4-99D1-B7727CF4EB90}" destId="{E1D97F21-282C-4186-A086-12DE67A070E3}" srcOrd="0" destOrd="0" presId="urn:microsoft.com/office/officeart/2008/layout/HorizontalMultiLevelHierarchy"/>
    <dgm:cxn modelId="{E9DC5F31-D687-4C4D-B2F2-AA4E3D474F23}" type="presOf" srcId="{0F55BDE8-9A01-4B93-904C-305DEB8132C2}" destId="{61346F4E-A301-4916-B3B1-4CE243FE1CFE}" srcOrd="0" destOrd="0" presId="urn:microsoft.com/office/officeart/2008/layout/HorizontalMultiLevelHierarchy"/>
    <dgm:cxn modelId="{78686636-65FE-4251-A08D-58EF3AE8085A}" type="presOf" srcId="{D0A208DA-B4B1-4F1B-8CB3-BA54AC322F17}" destId="{85BC12DA-6844-47AA-A48C-19493400F2C9}" srcOrd="0" destOrd="0" presId="urn:microsoft.com/office/officeart/2008/layout/HorizontalMultiLevelHierarchy"/>
    <dgm:cxn modelId="{CF4EB83D-3D06-402D-BABA-BFCF65C854FB}" type="presOf" srcId="{ECCBD8E1-1099-45E8-A1A4-97CD59E1F22B}" destId="{48731622-2831-4976-9677-038CEDDCB6C4}" srcOrd="0" destOrd="0" presId="urn:microsoft.com/office/officeart/2008/layout/HorizontalMultiLevelHierarchy"/>
    <dgm:cxn modelId="{ABDD1C5C-2514-446E-ACA0-A4E42C0A56F8}" type="presOf" srcId="{00A113E5-BFC2-4CBF-A85D-583E3DE99A32}" destId="{2B8678C3-0D86-4237-8E53-1147D3489CA8}" srcOrd="1" destOrd="0" presId="urn:microsoft.com/office/officeart/2008/layout/HorizontalMultiLevelHierarchy"/>
    <dgm:cxn modelId="{A0A8FE5C-11CA-4BE3-9D2B-E863058F76F3}" type="presOf" srcId="{C4F504AF-AD69-4821-8AEF-D4391B7AD6CE}" destId="{FDABFF9E-5577-4CCA-ACD7-9A9A968DED09}" srcOrd="0" destOrd="0" presId="urn:microsoft.com/office/officeart/2008/layout/HorizontalMultiLevelHierarchy"/>
    <dgm:cxn modelId="{6DE09141-2200-4C24-A4A9-58E1C145627C}" srcId="{888CC4AD-5F96-4AD9-ABD9-0AE44D3AACD8}" destId="{2C31C486-5A5D-42E5-8208-E169540BAB28}" srcOrd="0" destOrd="0" parTransId="{B0A1A15E-EC35-454C-A329-6CFE718151B5}" sibTransId="{A15007C2-3FDA-4977-B134-5F778D3CB7A5}"/>
    <dgm:cxn modelId="{21ECFE64-4BD7-4F51-BCCA-14EF82D4F6AD}" srcId="{2C31C486-5A5D-42E5-8208-E169540BAB28}" destId="{DF33C6D8-080F-49D6-A791-94CCBCD57DDF}" srcOrd="0" destOrd="0" parTransId="{7851C6A5-EE40-46DF-94FF-84D98358D8FD}" sibTransId="{8EF3BCB0-607B-4E2C-9130-6AF896C20E38}"/>
    <dgm:cxn modelId="{348C8165-7C02-427C-A8DD-CB2FA8E9F06A}" type="presOf" srcId="{B0A1A15E-EC35-454C-A329-6CFE718151B5}" destId="{90DB5463-3DBC-49E0-BD2B-154112AC5B8F}" srcOrd="1" destOrd="0" presId="urn:microsoft.com/office/officeart/2008/layout/HorizontalMultiLevelHierarchy"/>
    <dgm:cxn modelId="{57CD7848-2F7B-436C-AA51-0EC299DEFB69}" srcId="{33E8608B-C837-49D4-99D1-B7727CF4EB90}" destId="{D0A208DA-B4B1-4F1B-8CB3-BA54AC322F17}" srcOrd="0" destOrd="0" parTransId="{E07BC86F-0531-400D-8439-48D2CAA37DF7}" sibTransId="{EE5129BE-54D7-4426-BA76-E531FA5BFF27}"/>
    <dgm:cxn modelId="{FFDD5049-3CAC-4CA0-91D0-75C4B43FCAFB}" type="presOf" srcId="{81E46F75-1809-44DE-9FF1-265D67662F1C}" destId="{051FEEE5-F860-4892-9676-2E34F5FB1BD3}" srcOrd="0" destOrd="0" presId="urn:microsoft.com/office/officeart/2008/layout/HorizontalMultiLevelHierarchy"/>
    <dgm:cxn modelId="{F8CD9D4A-09E7-47BD-B681-BC1AD60EDF04}" srcId="{33E8608B-C837-49D4-99D1-B7727CF4EB90}" destId="{B73F10F9-1AE9-4200-AD57-C4A782704FD7}" srcOrd="1" destOrd="0" parTransId="{00A113E5-BFC2-4CBF-A85D-583E3DE99A32}" sibTransId="{0174EC13-B95D-4FC8-A212-1856BA8732CA}"/>
    <dgm:cxn modelId="{B609C94A-857A-47E2-8691-C93B0DAC34AC}" type="presOf" srcId="{8F20D362-738F-4BE4-892B-DE6E8E8A6B36}" destId="{71ED7118-27F9-4C20-BFEA-A6357FD5448D}" srcOrd="0" destOrd="0" presId="urn:microsoft.com/office/officeart/2008/layout/HorizontalMultiLevelHierarchy"/>
    <dgm:cxn modelId="{4BA52C6D-D4B5-4F80-B89B-6741AFDDBCA9}" type="presOf" srcId="{06BA173C-5508-4BC1-B988-07B5ECE7633E}" destId="{A5E58CD9-C279-4AFC-8F4A-C982643FC188}" srcOrd="1" destOrd="0" presId="urn:microsoft.com/office/officeart/2008/layout/HorizontalMultiLevelHierarchy"/>
    <dgm:cxn modelId="{D7D90C4E-275C-416E-87BB-A400F3DCAB78}" type="presOf" srcId="{7851C6A5-EE40-46DF-94FF-84D98358D8FD}" destId="{F38AE070-B56E-45FC-A57E-168C59C298A7}" srcOrd="0" destOrd="0" presId="urn:microsoft.com/office/officeart/2008/layout/HorizontalMultiLevelHierarchy"/>
    <dgm:cxn modelId="{CD22E971-F81F-4D7A-AEB8-8E016B3E2A85}" type="presOf" srcId="{01A4C1A9-6CB0-45C2-A9A0-8118949A8A89}" destId="{B374D8B4-BEFF-4C2A-A6BA-F3FC199C177E}" srcOrd="0" destOrd="0" presId="urn:microsoft.com/office/officeart/2008/layout/HorizontalMultiLevelHierarchy"/>
    <dgm:cxn modelId="{2C3F2C73-2392-4B40-9CF4-EBEF73F0D72C}" srcId="{014F8AD8-D410-48A3-B03D-649A43E03307}" destId="{58C23CDB-9EE1-4ABF-9116-012E76CF14D0}" srcOrd="1" destOrd="0" parTransId="{6CF78910-55AD-4E29-AEF8-19307832817B}" sibTransId="{2BD8F1A7-0E89-4B69-8A89-F17D8B10BED2}"/>
    <dgm:cxn modelId="{58CC8353-A688-44CA-B8B2-7C101012AE8E}" srcId="{B73F10F9-1AE9-4200-AD57-C4A782704FD7}" destId="{01E329F5-8907-46CA-8C8F-42559BF7490E}" srcOrd="1" destOrd="0" parTransId="{E4B230F7-F4E9-4229-9184-F86C140288AE}" sibTransId="{F8CA7A92-22A1-4AD0-B466-D34CE9F9E8C8}"/>
    <dgm:cxn modelId="{7077C357-F2CE-435E-84D5-8CDC753F2A26}" type="presOf" srcId="{D372FB9C-EE5A-459D-A6B8-AC227D25B672}" destId="{BA37D081-BFF7-487F-A40B-7C6CB86F6C5A}" srcOrd="0" destOrd="0" presId="urn:microsoft.com/office/officeart/2008/layout/HorizontalMultiLevelHierarchy"/>
    <dgm:cxn modelId="{0A1B0F58-4FFE-4FD8-AD9F-84B22B837B8C}" type="presOf" srcId="{7EFBCD4C-51D5-4588-BBCB-3CACEC984AA8}" destId="{8252B8C7-B056-439C-AB78-48BDC589A4E7}" srcOrd="1" destOrd="0" presId="urn:microsoft.com/office/officeart/2008/layout/HorizontalMultiLevelHierarchy"/>
    <dgm:cxn modelId="{C0189758-1AC6-43A0-AB09-9E641B69BBEA}" srcId="{D372FB9C-EE5A-459D-A6B8-AC227D25B672}" destId="{33E8608B-C837-49D4-99D1-B7727CF4EB90}" srcOrd="1" destOrd="0" parTransId="{06BA173C-5508-4BC1-B988-07B5ECE7633E}" sibTransId="{5E18FEEF-AD9A-4C39-851F-4A5929BA46C7}"/>
    <dgm:cxn modelId="{F0111B5A-7186-402B-A2E4-16391BD1C98F}" type="presOf" srcId="{DF33C6D8-080F-49D6-A791-94CCBCD57DDF}" destId="{5246D016-6234-4AA1-B65A-85EB9F7DA51A}" srcOrd="0" destOrd="0" presId="urn:microsoft.com/office/officeart/2008/layout/HorizontalMultiLevelHierarchy"/>
    <dgm:cxn modelId="{309B7385-1D79-4133-977C-DCD43F541062}" srcId="{014F8AD8-D410-48A3-B03D-649A43E03307}" destId="{81E46F75-1809-44DE-9FF1-265D67662F1C}" srcOrd="0" destOrd="0" parTransId="{01A4C1A9-6CB0-45C2-A9A0-8118949A8A89}" sibTransId="{EF0A83BE-86F8-4728-8B10-8F3B35AF2684}"/>
    <dgm:cxn modelId="{AEEB7188-5E37-4672-9196-04B1C3AD778A}" type="presOf" srcId="{0F55BDE8-9A01-4B93-904C-305DEB8132C2}" destId="{34BB61B5-5306-40E2-B139-AD818304277D}" srcOrd="1" destOrd="0" presId="urn:microsoft.com/office/officeart/2008/layout/HorizontalMultiLevelHierarchy"/>
    <dgm:cxn modelId="{EB14BA8C-818D-4E33-ABF6-1AC4ACBC700A}" type="presOf" srcId="{06BA173C-5508-4BC1-B988-07B5ECE7633E}" destId="{F0260635-72FC-43C2-A3BF-506EBE65331C}" srcOrd="0" destOrd="0" presId="urn:microsoft.com/office/officeart/2008/layout/HorizontalMultiLevelHierarchy"/>
    <dgm:cxn modelId="{1631F998-AB2E-4CF2-8D4B-BBDE6EF24D5E}" srcId="{888CC4AD-5F96-4AD9-ABD9-0AE44D3AACD8}" destId="{D372FB9C-EE5A-459D-A6B8-AC227D25B672}" srcOrd="1" destOrd="0" parTransId="{FAC6CCC1-3095-4C56-B5C0-7711D7450212}" sibTransId="{ED7DF341-B30E-43A1-97A7-6C8BBB88BAA9}"/>
    <dgm:cxn modelId="{6D54DE9D-98F3-47F4-B32A-D94F28B3AD28}" srcId="{D372FB9C-EE5A-459D-A6B8-AC227D25B672}" destId="{014F8AD8-D410-48A3-B03D-649A43E03307}" srcOrd="0" destOrd="0" parTransId="{0F55BDE8-9A01-4B93-904C-305DEB8132C2}" sibTransId="{6965C0AB-6FFC-4552-BFD6-1910D19EAB38}"/>
    <dgm:cxn modelId="{5DACA8A0-2F90-45D6-8C1F-BA109DD449B6}" type="presOf" srcId="{014F8AD8-D410-48A3-B03D-649A43E03307}" destId="{703AB25B-DDBB-4274-88B7-FCB0B6F50E7A}" srcOrd="0" destOrd="0" presId="urn:microsoft.com/office/officeart/2008/layout/HorizontalMultiLevelHierarchy"/>
    <dgm:cxn modelId="{5BA653AE-5338-4D8B-9615-F6C907106301}" type="presOf" srcId="{6CF78910-55AD-4E29-AEF8-19307832817B}" destId="{2500CA64-78A8-439E-8003-529ACD0F3232}" srcOrd="0" destOrd="0" presId="urn:microsoft.com/office/officeart/2008/layout/HorizontalMultiLevelHierarchy"/>
    <dgm:cxn modelId="{FEDDACB1-C717-4A2E-ABBD-2F0B85FE8535}" type="presOf" srcId="{E07BC86F-0531-400D-8439-48D2CAA37DF7}" destId="{435DF1D0-C084-4431-8D4C-BF14FCA89EC5}" srcOrd="1" destOrd="0" presId="urn:microsoft.com/office/officeart/2008/layout/HorizontalMultiLevelHierarchy"/>
    <dgm:cxn modelId="{97FA57B7-D058-43BA-99D7-AD9A58016517}" type="presOf" srcId="{01E329F5-8907-46CA-8C8F-42559BF7490E}" destId="{DAFD3BB4-4A74-44AF-9726-B2877AEA0831}" srcOrd="0" destOrd="0" presId="urn:microsoft.com/office/officeart/2008/layout/HorizontalMultiLevelHierarchy"/>
    <dgm:cxn modelId="{30BEC5B8-4510-409E-8F7D-CAF872EA8041}" type="presOf" srcId="{01A4C1A9-6CB0-45C2-A9A0-8118949A8A89}" destId="{7FDADB77-6FE6-4005-81EA-11C0B3373801}" srcOrd="1" destOrd="0" presId="urn:microsoft.com/office/officeart/2008/layout/HorizontalMultiLevelHierarchy"/>
    <dgm:cxn modelId="{992821BC-5D2B-4504-80C9-9561F77E3148}" type="presOf" srcId="{C4F504AF-AD69-4821-8AEF-D4391B7AD6CE}" destId="{EF08F5E9-8452-4299-B0C8-849AE003D42E}" srcOrd="1" destOrd="0" presId="urn:microsoft.com/office/officeart/2008/layout/HorizontalMultiLevelHierarchy"/>
    <dgm:cxn modelId="{4D41A0BF-CCC5-41F9-B64F-3E72180C3643}" type="presOf" srcId="{888CC4AD-5F96-4AD9-ABD9-0AE44D3AACD8}" destId="{AD785833-82D6-46CD-823F-B7B283654646}" srcOrd="0" destOrd="0" presId="urn:microsoft.com/office/officeart/2008/layout/HorizontalMultiLevelHierarchy"/>
    <dgm:cxn modelId="{188609C5-F27E-4872-84EB-BD668AA423CE}" type="presOf" srcId="{FAC6CCC1-3095-4C56-B5C0-7711D7450212}" destId="{5566035E-F925-4AEE-858C-FA7E1658FE91}" srcOrd="1" destOrd="0" presId="urn:microsoft.com/office/officeart/2008/layout/HorizontalMultiLevelHierarchy"/>
    <dgm:cxn modelId="{3BCF46CD-2978-44A7-B5CD-251B29B523DC}" srcId="{A91E812A-7C8C-4DC2-BD65-E36DCCB89269}" destId="{888CC4AD-5F96-4AD9-ABD9-0AE44D3AACD8}" srcOrd="0" destOrd="0" parTransId="{20B88B04-4842-4D64-9B11-ED1E33CAA53F}" sibTransId="{1C6147A4-6302-45D2-BB82-C03F76CD239A}"/>
    <dgm:cxn modelId="{71A9D7CD-2D16-4464-9B98-4AA824DE2A45}" type="presOf" srcId="{E4B230F7-F4E9-4229-9184-F86C140288AE}" destId="{5735F74B-216C-42D5-8999-3B962FA23EAA}" srcOrd="1" destOrd="0" presId="urn:microsoft.com/office/officeart/2008/layout/HorizontalMultiLevelHierarchy"/>
    <dgm:cxn modelId="{A905B9D6-7E23-4245-89AB-25A23FA89728}" type="presOf" srcId="{00A113E5-BFC2-4CBF-A85D-583E3DE99A32}" destId="{907CD379-CAF3-4E5C-8E0B-87E72843161D}" srcOrd="0" destOrd="0" presId="urn:microsoft.com/office/officeart/2008/layout/HorizontalMultiLevelHierarchy"/>
    <dgm:cxn modelId="{D030CDD9-257E-416D-A0CD-A68B43BA1039}" srcId="{D372FB9C-EE5A-459D-A6B8-AC227D25B672}" destId="{8F20D362-738F-4BE4-892B-DE6E8E8A6B36}" srcOrd="2" destOrd="0" parTransId="{C4F504AF-AD69-4821-8AEF-D4391B7AD6CE}" sibTransId="{5F2B82A5-7129-4FA8-AC95-BF11AFDD9F6F}"/>
    <dgm:cxn modelId="{8E9748DD-7C4F-439B-88F6-7C4299777D67}" type="presOf" srcId="{B0A1A15E-EC35-454C-A329-6CFE718151B5}" destId="{CCAAC3DF-3D78-4F64-A246-B3DE7C85FBAA}" srcOrd="0" destOrd="0" presId="urn:microsoft.com/office/officeart/2008/layout/HorizontalMultiLevelHierarchy"/>
    <dgm:cxn modelId="{0DB67BE8-6185-4609-A009-72A4BE889A62}" type="presOf" srcId="{2C31C486-5A5D-42E5-8208-E169540BAB28}" destId="{18896150-9C25-4104-9FFF-EDFF24E5337D}" srcOrd="0" destOrd="0" presId="urn:microsoft.com/office/officeart/2008/layout/HorizontalMultiLevelHierarchy"/>
    <dgm:cxn modelId="{16F476E9-6DAC-49E6-88BA-C24ABF41E277}" type="presOf" srcId="{E07BC86F-0531-400D-8439-48D2CAA37DF7}" destId="{31246C4B-7A34-45AD-96EC-05F7C1CD5C6A}" srcOrd="0" destOrd="0" presId="urn:microsoft.com/office/officeart/2008/layout/HorizontalMultiLevelHierarchy"/>
    <dgm:cxn modelId="{A8867AE9-E3E1-4BC4-9124-62A011167CFF}" type="presOf" srcId="{6CF78910-55AD-4E29-AEF8-19307832817B}" destId="{A7A4AB0B-1582-4ACC-97AB-3777FFDD6E53}" srcOrd="1" destOrd="0" presId="urn:microsoft.com/office/officeart/2008/layout/HorizontalMultiLevelHierarchy"/>
    <dgm:cxn modelId="{ABB2F7EF-4FDA-4521-96D8-CDD8A4039C0E}" type="presOf" srcId="{7851C6A5-EE40-46DF-94FF-84D98358D8FD}" destId="{08A4A6D3-722D-43FC-A9E1-40D43361482E}" srcOrd="1" destOrd="0" presId="urn:microsoft.com/office/officeart/2008/layout/HorizontalMultiLevelHierarchy"/>
    <dgm:cxn modelId="{C8E709F3-CA38-4BFC-A7BB-C76CDE888A80}" type="presOf" srcId="{E4B230F7-F4E9-4229-9184-F86C140288AE}" destId="{F07B0687-61B4-436C-A1DB-E97CAA56BC68}" srcOrd="0" destOrd="0" presId="urn:microsoft.com/office/officeart/2008/layout/HorizontalMultiLevelHierarchy"/>
    <dgm:cxn modelId="{F9E27DF6-59F7-4E17-9370-A5DF97C97D27}" type="presOf" srcId="{58C23CDB-9EE1-4ABF-9116-012E76CF14D0}" destId="{FCD96FAC-85B8-4F32-8D97-758D1F20A075}" srcOrd="0" destOrd="0" presId="urn:microsoft.com/office/officeart/2008/layout/HorizontalMultiLevelHierarchy"/>
    <dgm:cxn modelId="{5883A4F6-254F-405A-B76D-5389F65BBB45}" type="presOf" srcId="{7EFBCD4C-51D5-4588-BBCB-3CACEC984AA8}" destId="{0A71BB92-04F1-43E2-BA6B-25464BB8E623}" srcOrd="0" destOrd="0" presId="urn:microsoft.com/office/officeart/2008/layout/HorizontalMultiLevelHierarchy"/>
    <dgm:cxn modelId="{AB7ECAF7-4DDA-4DE3-9531-810B0F090A0E}" type="presOf" srcId="{A91E812A-7C8C-4DC2-BD65-E36DCCB89269}" destId="{F6A4974D-2FF7-457A-9629-12B7CA21DC52}" srcOrd="0" destOrd="0" presId="urn:microsoft.com/office/officeart/2008/layout/HorizontalMultiLevelHierarchy"/>
    <dgm:cxn modelId="{F39E19D7-5BE6-4181-986A-EA2BA5C37297}" type="presParOf" srcId="{F6A4974D-2FF7-457A-9629-12B7CA21DC52}" destId="{3084F1F1-F86A-4455-B758-2BAB78D68E18}" srcOrd="0" destOrd="0" presId="urn:microsoft.com/office/officeart/2008/layout/HorizontalMultiLevelHierarchy"/>
    <dgm:cxn modelId="{1C5229E8-B7AF-4F2E-9289-DD6CC004DC34}" type="presParOf" srcId="{3084F1F1-F86A-4455-B758-2BAB78D68E18}" destId="{AD785833-82D6-46CD-823F-B7B283654646}" srcOrd="0" destOrd="0" presId="urn:microsoft.com/office/officeart/2008/layout/HorizontalMultiLevelHierarchy"/>
    <dgm:cxn modelId="{E6F8EF2A-79E6-4242-92C7-642B06F27D63}" type="presParOf" srcId="{3084F1F1-F86A-4455-B758-2BAB78D68E18}" destId="{9E211BA8-ABE5-45A7-AF76-59F0C0266CE9}" srcOrd="1" destOrd="0" presId="urn:microsoft.com/office/officeart/2008/layout/HorizontalMultiLevelHierarchy"/>
    <dgm:cxn modelId="{91D3A9DD-F869-4933-8123-177FF07C977A}" type="presParOf" srcId="{9E211BA8-ABE5-45A7-AF76-59F0C0266CE9}" destId="{CCAAC3DF-3D78-4F64-A246-B3DE7C85FBAA}" srcOrd="0" destOrd="0" presId="urn:microsoft.com/office/officeart/2008/layout/HorizontalMultiLevelHierarchy"/>
    <dgm:cxn modelId="{90BFEB95-6A0B-4486-ACF7-CC6C092BFF21}" type="presParOf" srcId="{CCAAC3DF-3D78-4F64-A246-B3DE7C85FBAA}" destId="{90DB5463-3DBC-49E0-BD2B-154112AC5B8F}" srcOrd="0" destOrd="0" presId="urn:microsoft.com/office/officeart/2008/layout/HorizontalMultiLevelHierarchy"/>
    <dgm:cxn modelId="{A2D1D716-952E-416E-BB22-6045BDFB68FB}" type="presParOf" srcId="{9E211BA8-ABE5-45A7-AF76-59F0C0266CE9}" destId="{3CF4C421-8903-43F2-BA7A-58B12DA6EBDE}" srcOrd="1" destOrd="0" presId="urn:microsoft.com/office/officeart/2008/layout/HorizontalMultiLevelHierarchy"/>
    <dgm:cxn modelId="{4CE0D88C-842C-405B-8A5C-7D8C0AF9E2CA}" type="presParOf" srcId="{3CF4C421-8903-43F2-BA7A-58B12DA6EBDE}" destId="{18896150-9C25-4104-9FFF-EDFF24E5337D}" srcOrd="0" destOrd="0" presId="urn:microsoft.com/office/officeart/2008/layout/HorizontalMultiLevelHierarchy"/>
    <dgm:cxn modelId="{5D5B6FE5-5AD3-4B85-9D20-FC6BF28B87FB}" type="presParOf" srcId="{3CF4C421-8903-43F2-BA7A-58B12DA6EBDE}" destId="{8EBB0098-D886-49F8-A6F7-3FAE8FAB327D}" srcOrd="1" destOrd="0" presId="urn:microsoft.com/office/officeart/2008/layout/HorizontalMultiLevelHierarchy"/>
    <dgm:cxn modelId="{F526EC53-94F9-46C9-99B0-7F77BDBAC6B8}" type="presParOf" srcId="{8EBB0098-D886-49F8-A6F7-3FAE8FAB327D}" destId="{F38AE070-B56E-45FC-A57E-168C59C298A7}" srcOrd="0" destOrd="0" presId="urn:microsoft.com/office/officeart/2008/layout/HorizontalMultiLevelHierarchy"/>
    <dgm:cxn modelId="{C22D8FB2-FCB4-42CD-81B1-62E503A73421}" type="presParOf" srcId="{F38AE070-B56E-45FC-A57E-168C59C298A7}" destId="{08A4A6D3-722D-43FC-A9E1-40D43361482E}" srcOrd="0" destOrd="0" presId="urn:microsoft.com/office/officeart/2008/layout/HorizontalMultiLevelHierarchy"/>
    <dgm:cxn modelId="{EC9B5D76-536E-42D6-BB19-F2D6ED868BB9}" type="presParOf" srcId="{8EBB0098-D886-49F8-A6F7-3FAE8FAB327D}" destId="{92D77CA4-DFD2-44DC-820D-D71FA4660BAC}" srcOrd="1" destOrd="0" presId="urn:microsoft.com/office/officeart/2008/layout/HorizontalMultiLevelHierarchy"/>
    <dgm:cxn modelId="{7B1977D1-C332-4187-A650-128AC8F23A02}" type="presParOf" srcId="{92D77CA4-DFD2-44DC-820D-D71FA4660BAC}" destId="{5246D016-6234-4AA1-B65A-85EB9F7DA51A}" srcOrd="0" destOrd="0" presId="urn:microsoft.com/office/officeart/2008/layout/HorizontalMultiLevelHierarchy"/>
    <dgm:cxn modelId="{CD88F9FB-8334-4496-9AA2-713F7E70A029}" type="presParOf" srcId="{92D77CA4-DFD2-44DC-820D-D71FA4660BAC}" destId="{B857B058-4C64-4A74-855B-3B84784CEFA5}" srcOrd="1" destOrd="0" presId="urn:microsoft.com/office/officeart/2008/layout/HorizontalMultiLevelHierarchy"/>
    <dgm:cxn modelId="{435D43ED-73FA-4176-B67D-352CDAA953CD}" type="presParOf" srcId="{9E211BA8-ABE5-45A7-AF76-59F0C0266CE9}" destId="{7E5C6711-926A-4AD1-B4D4-4663B8F6E5E4}" srcOrd="2" destOrd="0" presId="urn:microsoft.com/office/officeart/2008/layout/HorizontalMultiLevelHierarchy"/>
    <dgm:cxn modelId="{9918B706-D378-494C-BCB0-034F499D3544}" type="presParOf" srcId="{7E5C6711-926A-4AD1-B4D4-4663B8F6E5E4}" destId="{5566035E-F925-4AEE-858C-FA7E1658FE91}" srcOrd="0" destOrd="0" presId="urn:microsoft.com/office/officeart/2008/layout/HorizontalMultiLevelHierarchy"/>
    <dgm:cxn modelId="{5006044E-9A1D-485B-BA52-DAEBC2745190}" type="presParOf" srcId="{9E211BA8-ABE5-45A7-AF76-59F0C0266CE9}" destId="{A301881F-1B9E-490E-96C0-1D52F36E5600}" srcOrd="3" destOrd="0" presId="urn:microsoft.com/office/officeart/2008/layout/HorizontalMultiLevelHierarchy"/>
    <dgm:cxn modelId="{ACFD2D6A-A97B-4CAD-B13C-3EC439F78633}" type="presParOf" srcId="{A301881F-1B9E-490E-96C0-1D52F36E5600}" destId="{BA37D081-BFF7-487F-A40B-7C6CB86F6C5A}" srcOrd="0" destOrd="0" presId="urn:microsoft.com/office/officeart/2008/layout/HorizontalMultiLevelHierarchy"/>
    <dgm:cxn modelId="{41C1FE9A-23CA-48C9-A804-059BFD068183}" type="presParOf" srcId="{A301881F-1B9E-490E-96C0-1D52F36E5600}" destId="{B2A211A1-6439-4E5A-8BC4-6EE47833B251}" srcOrd="1" destOrd="0" presId="urn:microsoft.com/office/officeart/2008/layout/HorizontalMultiLevelHierarchy"/>
    <dgm:cxn modelId="{3CAA070E-2EB9-4605-9918-2478F0E20418}" type="presParOf" srcId="{B2A211A1-6439-4E5A-8BC4-6EE47833B251}" destId="{61346F4E-A301-4916-B3B1-4CE243FE1CFE}" srcOrd="0" destOrd="0" presId="urn:microsoft.com/office/officeart/2008/layout/HorizontalMultiLevelHierarchy"/>
    <dgm:cxn modelId="{E086C6D3-E29B-48B1-A92F-35624AC46377}" type="presParOf" srcId="{61346F4E-A301-4916-B3B1-4CE243FE1CFE}" destId="{34BB61B5-5306-40E2-B139-AD818304277D}" srcOrd="0" destOrd="0" presId="urn:microsoft.com/office/officeart/2008/layout/HorizontalMultiLevelHierarchy"/>
    <dgm:cxn modelId="{8589AB4E-DEE8-4438-978E-B0BC628AB35E}" type="presParOf" srcId="{B2A211A1-6439-4E5A-8BC4-6EE47833B251}" destId="{8B6E1BC4-90B0-47BD-ACE2-CD1EE4B00A86}" srcOrd="1" destOrd="0" presId="urn:microsoft.com/office/officeart/2008/layout/HorizontalMultiLevelHierarchy"/>
    <dgm:cxn modelId="{69D00A85-FD31-4B5F-A20E-E40E8DF0639D}" type="presParOf" srcId="{8B6E1BC4-90B0-47BD-ACE2-CD1EE4B00A86}" destId="{703AB25B-DDBB-4274-88B7-FCB0B6F50E7A}" srcOrd="0" destOrd="0" presId="urn:microsoft.com/office/officeart/2008/layout/HorizontalMultiLevelHierarchy"/>
    <dgm:cxn modelId="{FDA61F9B-60B1-484F-B349-EB40DDA353F2}" type="presParOf" srcId="{8B6E1BC4-90B0-47BD-ACE2-CD1EE4B00A86}" destId="{FB9DB1FC-1D77-4D25-90FB-9619C4B26717}" srcOrd="1" destOrd="0" presId="urn:microsoft.com/office/officeart/2008/layout/HorizontalMultiLevelHierarchy"/>
    <dgm:cxn modelId="{DC8E9661-CF53-404B-A617-E2CA216F7C54}" type="presParOf" srcId="{FB9DB1FC-1D77-4D25-90FB-9619C4B26717}" destId="{B374D8B4-BEFF-4C2A-A6BA-F3FC199C177E}" srcOrd="0" destOrd="0" presId="urn:microsoft.com/office/officeart/2008/layout/HorizontalMultiLevelHierarchy"/>
    <dgm:cxn modelId="{B8CA2842-E5D8-4196-974E-020C0D5B7B94}" type="presParOf" srcId="{B374D8B4-BEFF-4C2A-A6BA-F3FC199C177E}" destId="{7FDADB77-6FE6-4005-81EA-11C0B3373801}" srcOrd="0" destOrd="0" presId="urn:microsoft.com/office/officeart/2008/layout/HorizontalMultiLevelHierarchy"/>
    <dgm:cxn modelId="{B4BC3014-A7AB-4A1D-B883-388671E41DBB}" type="presParOf" srcId="{FB9DB1FC-1D77-4D25-90FB-9619C4B26717}" destId="{E984AF1E-7078-4D51-AE33-A88C21A67D6C}" srcOrd="1" destOrd="0" presId="urn:microsoft.com/office/officeart/2008/layout/HorizontalMultiLevelHierarchy"/>
    <dgm:cxn modelId="{15722810-AB27-4AC3-B580-73267F3C5C2D}" type="presParOf" srcId="{E984AF1E-7078-4D51-AE33-A88C21A67D6C}" destId="{051FEEE5-F860-4892-9676-2E34F5FB1BD3}" srcOrd="0" destOrd="0" presId="urn:microsoft.com/office/officeart/2008/layout/HorizontalMultiLevelHierarchy"/>
    <dgm:cxn modelId="{36C886A6-A698-4677-AD76-94A48B3FD7BE}" type="presParOf" srcId="{E984AF1E-7078-4D51-AE33-A88C21A67D6C}" destId="{35C55A1A-A45C-4C6C-B53F-D6A41958FA22}" srcOrd="1" destOrd="0" presId="urn:microsoft.com/office/officeart/2008/layout/HorizontalMultiLevelHierarchy"/>
    <dgm:cxn modelId="{8DAEFCE2-0CE8-4C42-BD69-160C41872D3E}" type="presParOf" srcId="{FB9DB1FC-1D77-4D25-90FB-9619C4B26717}" destId="{2500CA64-78A8-439E-8003-529ACD0F3232}" srcOrd="2" destOrd="0" presId="urn:microsoft.com/office/officeart/2008/layout/HorizontalMultiLevelHierarchy"/>
    <dgm:cxn modelId="{EB919BA7-1DFE-494C-9B55-60B907BE8E08}" type="presParOf" srcId="{2500CA64-78A8-439E-8003-529ACD0F3232}" destId="{A7A4AB0B-1582-4ACC-97AB-3777FFDD6E53}" srcOrd="0" destOrd="0" presId="urn:microsoft.com/office/officeart/2008/layout/HorizontalMultiLevelHierarchy"/>
    <dgm:cxn modelId="{141FD983-9F77-44C3-9072-0F893102256B}" type="presParOf" srcId="{FB9DB1FC-1D77-4D25-90FB-9619C4B26717}" destId="{DE49BD00-B928-48FF-ACA6-2D26521B0D06}" srcOrd="3" destOrd="0" presId="urn:microsoft.com/office/officeart/2008/layout/HorizontalMultiLevelHierarchy"/>
    <dgm:cxn modelId="{189F3A26-D10C-4BB2-A826-89B5D7ED346E}" type="presParOf" srcId="{DE49BD00-B928-48FF-ACA6-2D26521B0D06}" destId="{FCD96FAC-85B8-4F32-8D97-758D1F20A075}" srcOrd="0" destOrd="0" presId="urn:microsoft.com/office/officeart/2008/layout/HorizontalMultiLevelHierarchy"/>
    <dgm:cxn modelId="{1BDB3D77-BE1F-4DD9-8647-72ADF111F915}" type="presParOf" srcId="{DE49BD00-B928-48FF-ACA6-2D26521B0D06}" destId="{96013BB8-257C-435F-8C82-B4CEED501019}" srcOrd="1" destOrd="0" presId="urn:microsoft.com/office/officeart/2008/layout/HorizontalMultiLevelHierarchy"/>
    <dgm:cxn modelId="{C4505849-C178-4630-B98D-B3C90045EBFA}" type="presParOf" srcId="{B2A211A1-6439-4E5A-8BC4-6EE47833B251}" destId="{F0260635-72FC-43C2-A3BF-506EBE65331C}" srcOrd="2" destOrd="0" presId="urn:microsoft.com/office/officeart/2008/layout/HorizontalMultiLevelHierarchy"/>
    <dgm:cxn modelId="{0363D2B3-0609-4546-AF88-EF960F1B8F83}" type="presParOf" srcId="{F0260635-72FC-43C2-A3BF-506EBE65331C}" destId="{A5E58CD9-C279-4AFC-8F4A-C982643FC188}" srcOrd="0" destOrd="0" presId="urn:microsoft.com/office/officeart/2008/layout/HorizontalMultiLevelHierarchy"/>
    <dgm:cxn modelId="{5922CE88-9F9C-4461-99F8-9E84A80F3F5E}" type="presParOf" srcId="{B2A211A1-6439-4E5A-8BC4-6EE47833B251}" destId="{9FE6D32C-C52D-4263-AD2C-EB967A863892}" srcOrd="3" destOrd="0" presId="urn:microsoft.com/office/officeart/2008/layout/HorizontalMultiLevelHierarchy"/>
    <dgm:cxn modelId="{140443CC-60C8-4646-A461-482E7C4FF2CC}" type="presParOf" srcId="{9FE6D32C-C52D-4263-AD2C-EB967A863892}" destId="{E1D97F21-282C-4186-A086-12DE67A070E3}" srcOrd="0" destOrd="0" presId="urn:microsoft.com/office/officeart/2008/layout/HorizontalMultiLevelHierarchy"/>
    <dgm:cxn modelId="{228EAD0F-BDFD-4458-A269-8F6F76FDEBCE}" type="presParOf" srcId="{9FE6D32C-C52D-4263-AD2C-EB967A863892}" destId="{B203738D-14B5-4F8F-835D-BB99BB77838E}" srcOrd="1" destOrd="0" presId="urn:microsoft.com/office/officeart/2008/layout/HorizontalMultiLevelHierarchy"/>
    <dgm:cxn modelId="{E100146F-0A68-4124-A884-5B6EBC41B302}" type="presParOf" srcId="{B203738D-14B5-4F8F-835D-BB99BB77838E}" destId="{31246C4B-7A34-45AD-96EC-05F7C1CD5C6A}" srcOrd="0" destOrd="0" presId="urn:microsoft.com/office/officeart/2008/layout/HorizontalMultiLevelHierarchy"/>
    <dgm:cxn modelId="{E496D1B4-DE24-43A6-B3FD-0C54D20B594F}" type="presParOf" srcId="{31246C4B-7A34-45AD-96EC-05F7C1CD5C6A}" destId="{435DF1D0-C084-4431-8D4C-BF14FCA89EC5}" srcOrd="0" destOrd="0" presId="urn:microsoft.com/office/officeart/2008/layout/HorizontalMultiLevelHierarchy"/>
    <dgm:cxn modelId="{874DAAA7-87A8-4740-95CD-F4387144B180}" type="presParOf" srcId="{B203738D-14B5-4F8F-835D-BB99BB77838E}" destId="{AAFE23D5-3576-48C6-BE21-902C36237AD7}" srcOrd="1" destOrd="0" presId="urn:microsoft.com/office/officeart/2008/layout/HorizontalMultiLevelHierarchy"/>
    <dgm:cxn modelId="{A4BBB002-087A-47B6-BB6A-E5DCA58D5F5D}" type="presParOf" srcId="{AAFE23D5-3576-48C6-BE21-902C36237AD7}" destId="{85BC12DA-6844-47AA-A48C-19493400F2C9}" srcOrd="0" destOrd="0" presId="urn:microsoft.com/office/officeart/2008/layout/HorizontalMultiLevelHierarchy"/>
    <dgm:cxn modelId="{E135D79D-8D8C-4C75-B6F1-5F2914610FB3}" type="presParOf" srcId="{AAFE23D5-3576-48C6-BE21-902C36237AD7}" destId="{209A00B3-4558-4D2C-B6FB-C5962C2E1108}" srcOrd="1" destOrd="0" presId="urn:microsoft.com/office/officeart/2008/layout/HorizontalMultiLevelHierarchy"/>
    <dgm:cxn modelId="{C698022D-22EE-47B0-94D9-718BE1E21468}" type="presParOf" srcId="{B203738D-14B5-4F8F-835D-BB99BB77838E}" destId="{907CD379-CAF3-4E5C-8E0B-87E72843161D}" srcOrd="2" destOrd="0" presId="urn:microsoft.com/office/officeart/2008/layout/HorizontalMultiLevelHierarchy"/>
    <dgm:cxn modelId="{E65F826E-0683-4F94-A2A7-7FBCD040C50B}" type="presParOf" srcId="{907CD379-CAF3-4E5C-8E0B-87E72843161D}" destId="{2B8678C3-0D86-4237-8E53-1147D3489CA8}" srcOrd="0" destOrd="0" presId="urn:microsoft.com/office/officeart/2008/layout/HorizontalMultiLevelHierarchy"/>
    <dgm:cxn modelId="{6C6E7621-2AEA-4372-AE81-AD1209C7ADC9}" type="presParOf" srcId="{B203738D-14B5-4F8F-835D-BB99BB77838E}" destId="{FAD56328-466D-4FB2-B8F1-8D5FA1A29CAC}" srcOrd="3" destOrd="0" presId="urn:microsoft.com/office/officeart/2008/layout/HorizontalMultiLevelHierarchy"/>
    <dgm:cxn modelId="{28009252-034F-400E-96A6-426C71E3C75C}" type="presParOf" srcId="{FAD56328-466D-4FB2-B8F1-8D5FA1A29CAC}" destId="{923AF281-49D4-434B-9224-2D877292E202}" srcOrd="0" destOrd="0" presId="urn:microsoft.com/office/officeart/2008/layout/HorizontalMultiLevelHierarchy"/>
    <dgm:cxn modelId="{F68E3419-2C27-4ADD-8928-9824BAEA51A8}" type="presParOf" srcId="{FAD56328-466D-4FB2-B8F1-8D5FA1A29CAC}" destId="{F7DCA2C7-E497-416A-8951-9433FAEC4BCB}" srcOrd="1" destOrd="0" presId="urn:microsoft.com/office/officeart/2008/layout/HorizontalMultiLevelHierarchy"/>
    <dgm:cxn modelId="{0C780504-7466-4848-AC81-951C87D5821B}" type="presParOf" srcId="{F7DCA2C7-E497-416A-8951-9433FAEC4BCB}" destId="{0A71BB92-04F1-43E2-BA6B-25464BB8E623}" srcOrd="0" destOrd="0" presId="urn:microsoft.com/office/officeart/2008/layout/HorizontalMultiLevelHierarchy"/>
    <dgm:cxn modelId="{795FED36-B2EF-47F6-BC0C-090AD31EEBE7}" type="presParOf" srcId="{0A71BB92-04F1-43E2-BA6B-25464BB8E623}" destId="{8252B8C7-B056-439C-AB78-48BDC589A4E7}" srcOrd="0" destOrd="0" presId="urn:microsoft.com/office/officeart/2008/layout/HorizontalMultiLevelHierarchy"/>
    <dgm:cxn modelId="{5D48D3BD-0704-4DEB-A65E-1DCCAB5BA941}" type="presParOf" srcId="{F7DCA2C7-E497-416A-8951-9433FAEC4BCB}" destId="{D03525AF-985E-4F68-8CB1-9CFFC961BABD}" srcOrd="1" destOrd="0" presId="urn:microsoft.com/office/officeart/2008/layout/HorizontalMultiLevelHierarchy"/>
    <dgm:cxn modelId="{975D1677-0F52-4C35-9D36-680BB0FC3BDE}" type="presParOf" srcId="{D03525AF-985E-4F68-8CB1-9CFFC961BABD}" destId="{48731622-2831-4976-9677-038CEDDCB6C4}" srcOrd="0" destOrd="0" presId="urn:microsoft.com/office/officeart/2008/layout/HorizontalMultiLevelHierarchy"/>
    <dgm:cxn modelId="{1C07C346-9A9D-4982-B478-9E95E01E366D}" type="presParOf" srcId="{D03525AF-985E-4F68-8CB1-9CFFC961BABD}" destId="{1C564DAA-8BF1-4EF1-B3E0-243D2A6234CA}" srcOrd="1" destOrd="0" presId="urn:microsoft.com/office/officeart/2008/layout/HorizontalMultiLevelHierarchy"/>
    <dgm:cxn modelId="{834E7E2B-04CA-469D-AC24-6FB2058C1608}" type="presParOf" srcId="{F7DCA2C7-E497-416A-8951-9433FAEC4BCB}" destId="{F07B0687-61B4-436C-A1DB-E97CAA56BC68}" srcOrd="2" destOrd="0" presId="urn:microsoft.com/office/officeart/2008/layout/HorizontalMultiLevelHierarchy"/>
    <dgm:cxn modelId="{58208452-6A5C-4BF6-8BD1-897EAAD133D4}" type="presParOf" srcId="{F07B0687-61B4-436C-A1DB-E97CAA56BC68}" destId="{5735F74B-216C-42D5-8999-3B962FA23EAA}" srcOrd="0" destOrd="0" presId="urn:microsoft.com/office/officeart/2008/layout/HorizontalMultiLevelHierarchy"/>
    <dgm:cxn modelId="{77EE6CAC-D9BE-4665-8F2B-C9F5F87B3C5B}" type="presParOf" srcId="{F7DCA2C7-E497-416A-8951-9433FAEC4BCB}" destId="{943C3F8E-3AD7-48A1-AC0C-01E519B237F3}" srcOrd="3" destOrd="0" presId="urn:microsoft.com/office/officeart/2008/layout/HorizontalMultiLevelHierarchy"/>
    <dgm:cxn modelId="{F6E89504-966D-42A6-8830-7D435DB2CBA4}" type="presParOf" srcId="{943C3F8E-3AD7-48A1-AC0C-01E519B237F3}" destId="{DAFD3BB4-4A74-44AF-9726-B2877AEA0831}" srcOrd="0" destOrd="0" presId="urn:microsoft.com/office/officeart/2008/layout/HorizontalMultiLevelHierarchy"/>
    <dgm:cxn modelId="{0FEA0934-234C-4D1C-944C-7B70F76EDB24}" type="presParOf" srcId="{943C3F8E-3AD7-48A1-AC0C-01E519B237F3}" destId="{BEE3353F-7D46-4B36-94EC-796E3FCE5CA8}" srcOrd="1" destOrd="0" presId="urn:microsoft.com/office/officeart/2008/layout/HorizontalMultiLevelHierarchy"/>
    <dgm:cxn modelId="{428CF694-102B-447A-AC7A-C60FDB34DE8C}" type="presParOf" srcId="{B2A211A1-6439-4E5A-8BC4-6EE47833B251}" destId="{FDABFF9E-5577-4CCA-ACD7-9A9A968DED09}" srcOrd="4" destOrd="0" presId="urn:microsoft.com/office/officeart/2008/layout/HorizontalMultiLevelHierarchy"/>
    <dgm:cxn modelId="{EA3B0F86-1E4A-4897-8C85-5FCB4A15486D}" type="presParOf" srcId="{FDABFF9E-5577-4CCA-ACD7-9A9A968DED09}" destId="{EF08F5E9-8452-4299-B0C8-849AE003D42E}" srcOrd="0" destOrd="0" presId="urn:microsoft.com/office/officeart/2008/layout/HorizontalMultiLevelHierarchy"/>
    <dgm:cxn modelId="{04E687FA-F876-477C-9879-A9FE599A3A70}" type="presParOf" srcId="{B2A211A1-6439-4E5A-8BC4-6EE47833B251}" destId="{78A00869-89C2-4EDC-AB76-E9D97184FCFE}" srcOrd="5" destOrd="0" presId="urn:microsoft.com/office/officeart/2008/layout/HorizontalMultiLevelHierarchy"/>
    <dgm:cxn modelId="{702527B3-4594-4BB9-A480-95ACB0334C1A}" type="presParOf" srcId="{78A00869-89C2-4EDC-AB76-E9D97184FCFE}" destId="{71ED7118-27F9-4C20-BFEA-A6357FD5448D}" srcOrd="0" destOrd="0" presId="urn:microsoft.com/office/officeart/2008/layout/HorizontalMultiLevelHierarchy"/>
    <dgm:cxn modelId="{351F7527-EC20-4ECC-8884-E120AE7BCACB}" type="presParOf" srcId="{78A00869-89C2-4EDC-AB76-E9D97184FCFE}" destId="{29735789-AD18-46F6-AFA5-B1976122F4A7}"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BFF9E-5577-4CCA-ACD7-9A9A968DED09}">
      <dsp:nvSpPr>
        <dsp:cNvPr id="0" name=""/>
        <dsp:cNvSpPr/>
      </dsp:nvSpPr>
      <dsp:spPr>
        <a:xfrm>
          <a:off x="3102287" y="2844272"/>
          <a:ext cx="411529" cy="1176247"/>
        </a:xfrm>
        <a:custGeom>
          <a:avLst/>
          <a:gdLst/>
          <a:ahLst/>
          <a:cxnLst/>
          <a:rect l="0" t="0" r="0" b="0"/>
          <a:pathLst>
            <a:path>
              <a:moveTo>
                <a:pt x="0" y="0"/>
              </a:moveTo>
              <a:lnTo>
                <a:pt x="205764" y="0"/>
              </a:lnTo>
              <a:lnTo>
                <a:pt x="205764" y="1176247"/>
              </a:lnTo>
              <a:lnTo>
                <a:pt x="411529" y="1176247"/>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276897" y="3401242"/>
        <a:ext cx="62308" cy="62308"/>
      </dsp:txXfrm>
    </dsp:sp>
    <dsp:sp modelId="{F07B0687-61B4-436C-A1DB-E97CAA56BC68}">
      <dsp:nvSpPr>
        <dsp:cNvPr id="0" name=""/>
        <dsp:cNvSpPr/>
      </dsp:nvSpPr>
      <dsp:spPr>
        <a:xfrm>
          <a:off x="8040645" y="3628437"/>
          <a:ext cx="411529" cy="392082"/>
        </a:xfrm>
        <a:custGeom>
          <a:avLst/>
          <a:gdLst/>
          <a:ahLst/>
          <a:cxnLst/>
          <a:rect l="0" t="0" r="0" b="0"/>
          <a:pathLst>
            <a:path>
              <a:moveTo>
                <a:pt x="0" y="0"/>
              </a:moveTo>
              <a:lnTo>
                <a:pt x="205764" y="0"/>
              </a:lnTo>
              <a:lnTo>
                <a:pt x="205764" y="392082"/>
              </a:lnTo>
              <a:lnTo>
                <a:pt x="411529" y="392082"/>
              </a:lnTo>
            </a:path>
          </a:pathLst>
        </a:custGeom>
        <a:no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8232199" y="3810269"/>
        <a:ext cx="28420" cy="28420"/>
      </dsp:txXfrm>
    </dsp:sp>
    <dsp:sp modelId="{0A71BB92-04F1-43E2-BA6B-25464BB8E623}">
      <dsp:nvSpPr>
        <dsp:cNvPr id="0" name=""/>
        <dsp:cNvSpPr/>
      </dsp:nvSpPr>
      <dsp:spPr>
        <a:xfrm>
          <a:off x="8040645" y="3236355"/>
          <a:ext cx="411529" cy="392082"/>
        </a:xfrm>
        <a:custGeom>
          <a:avLst/>
          <a:gdLst/>
          <a:ahLst/>
          <a:cxnLst/>
          <a:rect l="0" t="0" r="0" b="0"/>
          <a:pathLst>
            <a:path>
              <a:moveTo>
                <a:pt x="0" y="392082"/>
              </a:moveTo>
              <a:lnTo>
                <a:pt x="205764" y="392082"/>
              </a:lnTo>
              <a:lnTo>
                <a:pt x="205764" y="0"/>
              </a:lnTo>
              <a:lnTo>
                <a:pt x="411529" y="0"/>
              </a:lnTo>
            </a:path>
          </a:pathLst>
        </a:custGeom>
        <a:no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8232199" y="3418186"/>
        <a:ext cx="28420" cy="28420"/>
      </dsp:txXfrm>
    </dsp:sp>
    <dsp:sp modelId="{907CD379-CAF3-4E5C-8E0B-87E72843161D}">
      <dsp:nvSpPr>
        <dsp:cNvPr id="0" name=""/>
        <dsp:cNvSpPr/>
      </dsp:nvSpPr>
      <dsp:spPr>
        <a:xfrm>
          <a:off x="5571466" y="3236355"/>
          <a:ext cx="411529" cy="392082"/>
        </a:xfrm>
        <a:custGeom>
          <a:avLst/>
          <a:gdLst/>
          <a:ahLst/>
          <a:cxnLst/>
          <a:rect l="0" t="0" r="0" b="0"/>
          <a:pathLst>
            <a:path>
              <a:moveTo>
                <a:pt x="0" y="0"/>
              </a:moveTo>
              <a:lnTo>
                <a:pt x="205764" y="0"/>
              </a:lnTo>
              <a:lnTo>
                <a:pt x="205764" y="392082"/>
              </a:lnTo>
              <a:lnTo>
                <a:pt x="411529" y="392082"/>
              </a:lnTo>
            </a:path>
          </a:pathLst>
        </a:custGeom>
        <a:no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763020" y="3418186"/>
        <a:ext cx="28420" cy="28420"/>
      </dsp:txXfrm>
    </dsp:sp>
    <dsp:sp modelId="{31246C4B-7A34-45AD-96EC-05F7C1CD5C6A}">
      <dsp:nvSpPr>
        <dsp:cNvPr id="0" name=""/>
        <dsp:cNvSpPr/>
      </dsp:nvSpPr>
      <dsp:spPr>
        <a:xfrm>
          <a:off x="5571466" y="2844272"/>
          <a:ext cx="411529" cy="392082"/>
        </a:xfrm>
        <a:custGeom>
          <a:avLst/>
          <a:gdLst/>
          <a:ahLst/>
          <a:cxnLst/>
          <a:rect l="0" t="0" r="0" b="0"/>
          <a:pathLst>
            <a:path>
              <a:moveTo>
                <a:pt x="0" y="392082"/>
              </a:moveTo>
              <a:lnTo>
                <a:pt x="205764" y="392082"/>
              </a:lnTo>
              <a:lnTo>
                <a:pt x="205764" y="0"/>
              </a:lnTo>
              <a:lnTo>
                <a:pt x="411529" y="0"/>
              </a:lnTo>
            </a:path>
          </a:pathLst>
        </a:custGeom>
        <a:no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763020" y="3026104"/>
        <a:ext cx="28420" cy="28420"/>
      </dsp:txXfrm>
    </dsp:sp>
    <dsp:sp modelId="{F0260635-72FC-43C2-A3BF-506EBE65331C}">
      <dsp:nvSpPr>
        <dsp:cNvPr id="0" name=""/>
        <dsp:cNvSpPr/>
      </dsp:nvSpPr>
      <dsp:spPr>
        <a:xfrm>
          <a:off x="3102287" y="2844272"/>
          <a:ext cx="411529" cy="392082"/>
        </a:xfrm>
        <a:custGeom>
          <a:avLst/>
          <a:gdLst/>
          <a:ahLst/>
          <a:cxnLst/>
          <a:rect l="0" t="0" r="0" b="0"/>
          <a:pathLst>
            <a:path>
              <a:moveTo>
                <a:pt x="0" y="0"/>
              </a:moveTo>
              <a:lnTo>
                <a:pt x="205764" y="0"/>
              </a:lnTo>
              <a:lnTo>
                <a:pt x="205764" y="392082"/>
              </a:lnTo>
              <a:lnTo>
                <a:pt x="411529" y="392082"/>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293841" y="3026104"/>
        <a:ext cx="28420" cy="28420"/>
      </dsp:txXfrm>
    </dsp:sp>
    <dsp:sp modelId="{2500CA64-78A8-439E-8003-529ACD0F3232}">
      <dsp:nvSpPr>
        <dsp:cNvPr id="0" name=""/>
        <dsp:cNvSpPr/>
      </dsp:nvSpPr>
      <dsp:spPr>
        <a:xfrm>
          <a:off x="5571466" y="1668025"/>
          <a:ext cx="411529" cy="392082"/>
        </a:xfrm>
        <a:custGeom>
          <a:avLst/>
          <a:gdLst/>
          <a:ahLst/>
          <a:cxnLst/>
          <a:rect l="0" t="0" r="0" b="0"/>
          <a:pathLst>
            <a:path>
              <a:moveTo>
                <a:pt x="0" y="0"/>
              </a:moveTo>
              <a:lnTo>
                <a:pt x="205764" y="0"/>
              </a:lnTo>
              <a:lnTo>
                <a:pt x="205764" y="392082"/>
              </a:lnTo>
              <a:lnTo>
                <a:pt x="411529" y="392082"/>
              </a:lnTo>
            </a:path>
          </a:pathLst>
        </a:custGeom>
        <a:no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763020" y="1849856"/>
        <a:ext cx="28420" cy="28420"/>
      </dsp:txXfrm>
    </dsp:sp>
    <dsp:sp modelId="{B374D8B4-BEFF-4C2A-A6BA-F3FC199C177E}">
      <dsp:nvSpPr>
        <dsp:cNvPr id="0" name=""/>
        <dsp:cNvSpPr/>
      </dsp:nvSpPr>
      <dsp:spPr>
        <a:xfrm>
          <a:off x="5571466" y="1275942"/>
          <a:ext cx="411529" cy="392082"/>
        </a:xfrm>
        <a:custGeom>
          <a:avLst/>
          <a:gdLst/>
          <a:ahLst/>
          <a:cxnLst/>
          <a:rect l="0" t="0" r="0" b="0"/>
          <a:pathLst>
            <a:path>
              <a:moveTo>
                <a:pt x="0" y="392082"/>
              </a:moveTo>
              <a:lnTo>
                <a:pt x="205764" y="392082"/>
              </a:lnTo>
              <a:lnTo>
                <a:pt x="205764" y="0"/>
              </a:lnTo>
              <a:lnTo>
                <a:pt x="411529" y="0"/>
              </a:lnTo>
            </a:path>
          </a:pathLst>
        </a:custGeom>
        <a:no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763020" y="1457773"/>
        <a:ext cx="28420" cy="28420"/>
      </dsp:txXfrm>
    </dsp:sp>
    <dsp:sp modelId="{61346F4E-A301-4916-B3B1-4CE243FE1CFE}">
      <dsp:nvSpPr>
        <dsp:cNvPr id="0" name=""/>
        <dsp:cNvSpPr/>
      </dsp:nvSpPr>
      <dsp:spPr>
        <a:xfrm>
          <a:off x="3102287" y="1668025"/>
          <a:ext cx="411529" cy="1176247"/>
        </a:xfrm>
        <a:custGeom>
          <a:avLst/>
          <a:gdLst/>
          <a:ahLst/>
          <a:cxnLst/>
          <a:rect l="0" t="0" r="0" b="0"/>
          <a:pathLst>
            <a:path>
              <a:moveTo>
                <a:pt x="0" y="1176247"/>
              </a:moveTo>
              <a:lnTo>
                <a:pt x="205764" y="1176247"/>
              </a:lnTo>
              <a:lnTo>
                <a:pt x="205764" y="0"/>
              </a:lnTo>
              <a:lnTo>
                <a:pt x="411529" y="0"/>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276897" y="2224995"/>
        <a:ext cx="62308" cy="62308"/>
      </dsp:txXfrm>
    </dsp:sp>
    <dsp:sp modelId="{7E5C6711-926A-4AD1-B4D4-4663B8F6E5E4}">
      <dsp:nvSpPr>
        <dsp:cNvPr id="0" name=""/>
        <dsp:cNvSpPr/>
      </dsp:nvSpPr>
      <dsp:spPr>
        <a:xfrm>
          <a:off x="633108" y="1668025"/>
          <a:ext cx="411529" cy="1176247"/>
        </a:xfrm>
        <a:custGeom>
          <a:avLst/>
          <a:gdLst/>
          <a:ahLst/>
          <a:cxnLst/>
          <a:rect l="0" t="0" r="0" b="0"/>
          <a:pathLst>
            <a:path>
              <a:moveTo>
                <a:pt x="0" y="0"/>
              </a:moveTo>
              <a:lnTo>
                <a:pt x="205764" y="0"/>
              </a:lnTo>
              <a:lnTo>
                <a:pt x="205764" y="1176247"/>
              </a:lnTo>
              <a:lnTo>
                <a:pt x="411529" y="1176247"/>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807718" y="2224995"/>
        <a:ext cx="62308" cy="62308"/>
      </dsp:txXfrm>
    </dsp:sp>
    <dsp:sp modelId="{F38AE070-B56E-45FC-A57E-168C59C298A7}">
      <dsp:nvSpPr>
        <dsp:cNvPr id="0" name=""/>
        <dsp:cNvSpPr/>
      </dsp:nvSpPr>
      <dsp:spPr>
        <a:xfrm>
          <a:off x="3102287" y="446057"/>
          <a:ext cx="411529" cy="91440"/>
        </a:xfrm>
        <a:custGeom>
          <a:avLst/>
          <a:gdLst/>
          <a:ahLst/>
          <a:cxnLst/>
          <a:rect l="0" t="0" r="0" b="0"/>
          <a:pathLst>
            <a:path>
              <a:moveTo>
                <a:pt x="0" y="45720"/>
              </a:moveTo>
              <a:lnTo>
                <a:pt x="411529" y="45720"/>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297763" y="481489"/>
        <a:ext cx="20576" cy="20576"/>
      </dsp:txXfrm>
    </dsp:sp>
    <dsp:sp modelId="{CCAAC3DF-3D78-4F64-A246-B3DE7C85FBAA}">
      <dsp:nvSpPr>
        <dsp:cNvPr id="0" name=""/>
        <dsp:cNvSpPr/>
      </dsp:nvSpPr>
      <dsp:spPr>
        <a:xfrm>
          <a:off x="633108" y="491777"/>
          <a:ext cx="411529" cy="1176247"/>
        </a:xfrm>
        <a:custGeom>
          <a:avLst/>
          <a:gdLst/>
          <a:ahLst/>
          <a:cxnLst/>
          <a:rect l="0" t="0" r="0" b="0"/>
          <a:pathLst>
            <a:path>
              <a:moveTo>
                <a:pt x="0" y="1176247"/>
              </a:moveTo>
              <a:lnTo>
                <a:pt x="205764" y="1176247"/>
              </a:lnTo>
              <a:lnTo>
                <a:pt x="205764" y="0"/>
              </a:lnTo>
              <a:lnTo>
                <a:pt x="411529"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807718" y="1048747"/>
        <a:ext cx="62308" cy="62308"/>
      </dsp:txXfrm>
    </dsp:sp>
    <dsp:sp modelId="{AD785833-82D6-46CD-823F-B7B283654646}">
      <dsp:nvSpPr>
        <dsp:cNvPr id="0" name=""/>
        <dsp:cNvSpPr/>
      </dsp:nvSpPr>
      <dsp:spPr>
        <a:xfrm rot="16200000">
          <a:off x="-1331431" y="1354359"/>
          <a:ext cx="3301747" cy="627332"/>
        </a:xfrm>
        <a:prstGeom prst="rect">
          <a:avLst/>
        </a:prstGeom>
        <a:gradFill rotWithShape="0">
          <a:gsLst>
            <a:gs pos="0">
              <a:schemeClr val="accent2">
                <a:alpha val="80000"/>
                <a:hueOff val="0"/>
                <a:satOff val="0"/>
                <a:lumOff val="0"/>
                <a:alphaOff val="0"/>
                <a:lumMod val="110000"/>
                <a:satMod val="105000"/>
                <a:tint val="67000"/>
              </a:schemeClr>
            </a:gs>
            <a:gs pos="50000">
              <a:schemeClr val="accent2">
                <a:alpha val="80000"/>
                <a:hueOff val="0"/>
                <a:satOff val="0"/>
                <a:lumOff val="0"/>
                <a:alphaOff val="0"/>
                <a:lumMod val="105000"/>
                <a:satMod val="103000"/>
                <a:tint val="73000"/>
              </a:schemeClr>
            </a:gs>
            <a:gs pos="100000">
              <a:schemeClr val="accent2">
                <a:alpha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fr-FR" sz="3700" kern="1200" dirty="0"/>
            <a:t>Système nerveux</a:t>
          </a:r>
        </a:p>
      </dsp:txBody>
      <dsp:txXfrm>
        <a:off x="-1331431" y="1354359"/>
        <a:ext cx="3301747" cy="627332"/>
      </dsp:txXfrm>
    </dsp:sp>
    <dsp:sp modelId="{18896150-9C25-4104-9FFF-EDFF24E5337D}">
      <dsp:nvSpPr>
        <dsp:cNvPr id="0" name=""/>
        <dsp:cNvSpPr/>
      </dsp:nvSpPr>
      <dsp:spPr>
        <a:xfrm>
          <a:off x="1044637" y="178111"/>
          <a:ext cx="2057649" cy="627332"/>
        </a:xfrm>
        <a:prstGeom prst="rect">
          <a:avLst/>
        </a:prstGeom>
        <a:gradFill rotWithShape="0">
          <a:gsLst>
            <a:gs pos="0">
              <a:schemeClr val="accent2">
                <a:alpha val="70000"/>
                <a:hueOff val="0"/>
                <a:satOff val="0"/>
                <a:lumOff val="0"/>
                <a:alphaOff val="0"/>
                <a:lumMod val="110000"/>
                <a:satMod val="105000"/>
                <a:tint val="67000"/>
              </a:schemeClr>
            </a:gs>
            <a:gs pos="50000">
              <a:schemeClr val="accent2">
                <a:alpha val="70000"/>
                <a:hueOff val="0"/>
                <a:satOff val="0"/>
                <a:lumOff val="0"/>
                <a:alphaOff val="0"/>
                <a:lumMod val="105000"/>
                <a:satMod val="103000"/>
                <a:tint val="73000"/>
              </a:schemeClr>
            </a:gs>
            <a:gs pos="100000">
              <a:schemeClr val="accent2">
                <a:alpha val="7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Système nerveux central (SNC)</a:t>
          </a:r>
        </a:p>
      </dsp:txBody>
      <dsp:txXfrm>
        <a:off x="1044637" y="178111"/>
        <a:ext cx="2057649" cy="627332"/>
      </dsp:txXfrm>
    </dsp:sp>
    <dsp:sp modelId="{5246D016-6234-4AA1-B65A-85EB9F7DA51A}">
      <dsp:nvSpPr>
        <dsp:cNvPr id="0" name=""/>
        <dsp:cNvSpPr/>
      </dsp:nvSpPr>
      <dsp:spPr>
        <a:xfrm>
          <a:off x="3513816" y="178111"/>
          <a:ext cx="2057649" cy="627332"/>
        </a:xfrm>
        <a:prstGeom prst="rect">
          <a:avLst/>
        </a:prstGeom>
        <a:gradFill rotWithShape="0">
          <a:gsLst>
            <a:gs pos="0">
              <a:schemeClr val="accent2">
                <a:alpha val="50000"/>
                <a:hueOff val="0"/>
                <a:satOff val="0"/>
                <a:lumOff val="0"/>
                <a:alphaOff val="0"/>
                <a:lumMod val="110000"/>
                <a:satMod val="105000"/>
                <a:tint val="67000"/>
              </a:schemeClr>
            </a:gs>
            <a:gs pos="50000">
              <a:schemeClr val="accent2">
                <a:alpha val="50000"/>
                <a:hueOff val="0"/>
                <a:satOff val="0"/>
                <a:lumOff val="0"/>
                <a:alphaOff val="0"/>
                <a:lumMod val="105000"/>
                <a:satMod val="103000"/>
                <a:tint val="73000"/>
              </a:schemeClr>
            </a:gs>
            <a:gs pos="100000">
              <a:schemeClr val="accent2">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Encéphale – Moëlle épinière</a:t>
          </a:r>
        </a:p>
      </dsp:txBody>
      <dsp:txXfrm>
        <a:off x="3513816" y="178111"/>
        <a:ext cx="2057649" cy="627332"/>
      </dsp:txXfrm>
    </dsp:sp>
    <dsp:sp modelId="{BA37D081-BFF7-487F-A40B-7C6CB86F6C5A}">
      <dsp:nvSpPr>
        <dsp:cNvPr id="0" name=""/>
        <dsp:cNvSpPr/>
      </dsp:nvSpPr>
      <dsp:spPr>
        <a:xfrm>
          <a:off x="1044637" y="2530606"/>
          <a:ext cx="2057649" cy="627332"/>
        </a:xfrm>
        <a:prstGeom prst="rect">
          <a:avLst/>
        </a:prstGeom>
        <a:gradFill rotWithShape="0">
          <a:gsLst>
            <a:gs pos="0">
              <a:schemeClr val="accent2">
                <a:alpha val="70000"/>
                <a:hueOff val="0"/>
                <a:satOff val="0"/>
                <a:lumOff val="0"/>
                <a:alphaOff val="0"/>
                <a:lumMod val="110000"/>
                <a:satMod val="105000"/>
                <a:tint val="67000"/>
              </a:schemeClr>
            </a:gs>
            <a:gs pos="50000">
              <a:schemeClr val="accent2">
                <a:alpha val="70000"/>
                <a:hueOff val="0"/>
                <a:satOff val="0"/>
                <a:lumOff val="0"/>
                <a:alphaOff val="0"/>
                <a:lumMod val="105000"/>
                <a:satMod val="103000"/>
                <a:tint val="73000"/>
              </a:schemeClr>
            </a:gs>
            <a:gs pos="100000">
              <a:schemeClr val="accent2">
                <a:alpha val="7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Système nerveux périphérique</a:t>
          </a:r>
        </a:p>
      </dsp:txBody>
      <dsp:txXfrm>
        <a:off x="1044637" y="2530606"/>
        <a:ext cx="2057649" cy="627332"/>
      </dsp:txXfrm>
    </dsp:sp>
    <dsp:sp modelId="{703AB25B-DDBB-4274-88B7-FCB0B6F50E7A}">
      <dsp:nvSpPr>
        <dsp:cNvPr id="0" name=""/>
        <dsp:cNvSpPr/>
      </dsp:nvSpPr>
      <dsp:spPr>
        <a:xfrm>
          <a:off x="3513816" y="1354359"/>
          <a:ext cx="2057649" cy="627332"/>
        </a:xfrm>
        <a:prstGeom prst="rect">
          <a:avLst/>
        </a:prstGeom>
        <a:gradFill rotWithShape="0">
          <a:gsLst>
            <a:gs pos="0">
              <a:schemeClr val="accent2">
                <a:alpha val="50000"/>
                <a:hueOff val="0"/>
                <a:satOff val="0"/>
                <a:lumOff val="0"/>
                <a:alphaOff val="0"/>
                <a:lumMod val="110000"/>
                <a:satMod val="105000"/>
                <a:tint val="67000"/>
              </a:schemeClr>
            </a:gs>
            <a:gs pos="50000">
              <a:schemeClr val="accent2">
                <a:alpha val="50000"/>
                <a:hueOff val="0"/>
                <a:satOff val="0"/>
                <a:lumOff val="0"/>
                <a:alphaOff val="0"/>
                <a:lumMod val="105000"/>
                <a:satMod val="103000"/>
                <a:tint val="73000"/>
              </a:schemeClr>
            </a:gs>
            <a:gs pos="100000">
              <a:schemeClr val="accent2">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Somatique</a:t>
          </a:r>
        </a:p>
      </dsp:txBody>
      <dsp:txXfrm>
        <a:off x="3513816" y="1354359"/>
        <a:ext cx="2057649" cy="627332"/>
      </dsp:txXfrm>
    </dsp:sp>
    <dsp:sp modelId="{051FEEE5-F860-4892-9676-2E34F5FB1BD3}">
      <dsp:nvSpPr>
        <dsp:cNvPr id="0" name=""/>
        <dsp:cNvSpPr/>
      </dsp:nvSpPr>
      <dsp:spPr>
        <a:xfrm>
          <a:off x="5982995" y="962276"/>
          <a:ext cx="2057649" cy="627332"/>
        </a:xfrm>
        <a:prstGeom prst="rect">
          <a:avLst/>
        </a:prstGeom>
        <a:gradFill rotWithShape="0">
          <a:gsLst>
            <a:gs pos="0">
              <a:schemeClr val="accent2">
                <a:alpha val="30000"/>
                <a:hueOff val="0"/>
                <a:satOff val="0"/>
                <a:lumOff val="0"/>
                <a:alphaOff val="0"/>
                <a:lumMod val="110000"/>
                <a:satMod val="105000"/>
                <a:tint val="67000"/>
              </a:schemeClr>
            </a:gs>
            <a:gs pos="50000">
              <a:schemeClr val="accent2">
                <a:alpha val="30000"/>
                <a:hueOff val="0"/>
                <a:satOff val="0"/>
                <a:lumOff val="0"/>
                <a:alphaOff val="0"/>
                <a:lumMod val="105000"/>
                <a:satMod val="103000"/>
                <a:tint val="73000"/>
              </a:schemeClr>
            </a:gs>
            <a:gs pos="100000">
              <a:schemeClr val="accent2">
                <a:alpha val="3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Sensitif (afférent)</a:t>
          </a:r>
        </a:p>
      </dsp:txBody>
      <dsp:txXfrm>
        <a:off x="5982995" y="962276"/>
        <a:ext cx="2057649" cy="627332"/>
      </dsp:txXfrm>
    </dsp:sp>
    <dsp:sp modelId="{FCD96FAC-85B8-4F32-8D97-758D1F20A075}">
      <dsp:nvSpPr>
        <dsp:cNvPr id="0" name=""/>
        <dsp:cNvSpPr/>
      </dsp:nvSpPr>
      <dsp:spPr>
        <a:xfrm>
          <a:off x="5982995" y="1746441"/>
          <a:ext cx="2057649" cy="627332"/>
        </a:xfrm>
        <a:prstGeom prst="rect">
          <a:avLst/>
        </a:prstGeom>
        <a:gradFill rotWithShape="0">
          <a:gsLst>
            <a:gs pos="0">
              <a:schemeClr val="accent2">
                <a:alpha val="30000"/>
                <a:hueOff val="0"/>
                <a:satOff val="0"/>
                <a:lumOff val="0"/>
                <a:alphaOff val="0"/>
                <a:lumMod val="110000"/>
                <a:satMod val="105000"/>
                <a:tint val="67000"/>
              </a:schemeClr>
            </a:gs>
            <a:gs pos="50000">
              <a:schemeClr val="accent2">
                <a:alpha val="30000"/>
                <a:hueOff val="0"/>
                <a:satOff val="0"/>
                <a:lumOff val="0"/>
                <a:alphaOff val="0"/>
                <a:lumMod val="105000"/>
                <a:satMod val="103000"/>
                <a:tint val="73000"/>
              </a:schemeClr>
            </a:gs>
            <a:gs pos="100000">
              <a:schemeClr val="accent2">
                <a:alpha val="3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Moteur (volontaire; efférent)</a:t>
          </a:r>
        </a:p>
      </dsp:txBody>
      <dsp:txXfrm>
        <a:off x="5982995" y="1746441"/>
        <a:ext cx="2057649" cy="627332"/>
      </dsp:txXfrm>
    </dsp:sp>
    <dsp:sp modelId="{E1D97F21-282C-4186-A086-12DE67A070E3}">
      <dsp:nvSpPr>
        <dsp:cNvPr id="0" name=""/>
        <dsp:cNvSpPr/>
      </dsp:nvSpPr>
      <dsp:spPr>
        <a:xfrm>
          <a:off x="3513816" y="2922689"/>
          <a:ext cx="2057649" cy="627332"/>
        </a:xfrm>
        <a:prstGeom prst="rect">
          <a:avLst/>
        </a:prstGeom>
        <a:gradFill rotWithShape="0">
          <a:gsLst>
            <a:gs pos="0">
              <a:schemeClr val="accent2">
                <a:alpha val="50000"/>
                <a:hueOff val="0"/>
                <a:satOff val="0"/>
                <a:lumOff val="0"/>
                <a:alphaOff val="0"/>
                <a:lumMod val="110000"/>
                <a:satMod val="105000"/>
                <a:tint val="67000"/>
              </a:schemeClr>
            </a:gs>
            <a:gs pos="50000">
              <a:schemeClr val="accent2">
                <a:alpha val="50000"/>
                <a:hueOff val="0"/>
                <a:satOff val="0"/>
                <a:lumOff val="0"/>
                <a:alphaOff val="0"/>
                <a:lumMod val="105000"/>
                <a:satMod val="103000"/>
                <a:tint val="73000"/>
              </a:schemeClr>
            </a:gs>
            <a:gs pos="100000">
              <a:schemeClr val="accent2">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Autonome (neuro-végétatif)</a:t>
          </a:r>
        </a:p>
      </dsp:txBody>
      <dsp:txXfrm>
        <a:off x="3513816" y="2922689"/>
        <a:ext cx="2057649" cy="627332"/>
      </dsp:txXfrm>
    </dsp:sp>
    <dsp:sp modelId="{85BC12DA-6844-47AA-A48C-19493400F2C9}">
      <dsp:nvSpPr>
        <dsp:cNvPr id="0" name=""/>
        <dsp:cNvSpPr/>
      </dsp:nvSpPr>
      <dsp:spPr>
        <a:xfrm>
          <a:off x="5982995" y="2530606"/>
          <a:ext cx="2057649" cy="627332"/>
        </a:xfrm>
        <a:prstGeom prst="rect">
          <a:avLst/>
        </a:prstGeom>
        <a:gradFill rotWithShape="0">
          <a:gsLst>
            <a:gs pos="0">
              <a:schemeClr val="accent2">
                <a:alpha val="30000"/>
                <a:hueOff val="0"/>
                <a:satOff val="0"/>
                <a:lumOff val="0"/>
                <a:alphaOff val="0"/>
                <a:lumMod val="110000"/>
                <a:satMod val="105000"/>
                <a:tint val="67000"/>
              </a:schemeClr>
            </a:gs>
            <a:gs pos="50000">
              <a:schemeClr val="accent2">
                <a:alpha val="30000"/>
                <a:hueOff val="0"/>
                <a:satOff val="0"/>
                <a:lumOff val="0"/>
                <a:alphaOff val="0"/>
                <a:lumMod val="105000"/>
                <a:satMod val="103000"/>
                <a:tint val="73000"/>
              </a:schemeClr>
            </a:gs>
            <a:gs pos="100000">
              <a:schemeClr val="accent2">
                <a:alpha val="3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Sensitif (afférent)</a:t>
          </a:r>
        </a:p>
      </dsp:txBody>
      <dsp:txXfrm>
        <a:off x="5982995" y="2530606"/>
        <a:ext cx="2057649" cy="627332"/>
      </dsp:txXfrm>
    </dsp:sp>
    <dsp:sp modelId="{923AF281-49D4-434B-9224-2D877292E202}">
      <dsp:nvSpPr>
        <dsp:cNvPr id="0" name=""/>
        <dsp:cNvSpPr/>
      </dsp:nvSpPr>
      <dsp:spPr>
        <a:xfrm>
          <a:off x="5982995" y="3314771"/>
          <a:ext cx="2057649" cy="627332"/>
        </a:xfrm>
        <a:prstGeom prst="rect">
          <a:avLst/>
        </a:prstGeom>
        <a:gradFill rotWithShape="0">
          <a:gsLst>
            <a:gs pos="0">
              <a:schemeClr val="accent2">
                <a:alpha val="30000"/>
                <a:hueOff val="0"/>
                <a:satOff val="0"/>
                <a:lumOff val="0"/>
                <a:alphaOff val="0"/>
                <a:lumMod val="110000"/>
                <a:satMod val="105000"/>
                <a:tint val="67000"/>
              </a:schemeClr>
            </a:gs>
            <a:gs pos="50000">
              <a:schemeClr val="accent2">
                <a:alpha val="30000"/>
                <a:hueOff val="0"/>
                <a:satOff val="0"/>
                <a:lumOff val="0"/>
                <a:alphaOff val="0"/>
                <a:lumMod val="105000"/>
                <a:satMod val="103000"/>
                <a:tint val="73000"/>
              </a:schemeClr>
            </a:gs>
            <a:gs pos="100000">
              <a:schemeClr val="accent2">
                <a:alpha val="3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Moteur (involontaire; efférent)</a:t>
          </a:r>
        </a:p>
      </dsp:txBody>
      <dsp:txXfrm>
        <a:off x="5982995" y="3314771"/>
        <a:ext cx="2057649" cy="627332"/>
      </dsp:txXfrm>
    </dsp:sp>
    <dsp:sp modelId="{48731622-2831-4976-9677-038CEDDCB6C4}">
      <dsp:nvSpPr>
        <dsp:cNvPr id="0" name=""/>
        <dsp:cNvSpPr/>
      </dsp:nvSpPr>
      <dsp:spPr>
        <a:xfrm>
          <a:off x="8452174" y="2922689"/>
          <a:ext cx="2057649" cy="627332"/>
        </a:xfrm>
        <a:prstGeom prst="rect">
          <a:avLst/>
        </a:prstGeom>
        <a:gradFill rotWithShape="0">
          <a:gsLst>
            <a:gs pos="0">
              <a:schemeClr val="accent2">
                <a:alpha val="30000"/>
                <a:hueOff val="0"/>
                <a:satOff val="0"/>
                <a:lumOff val="0"/>
                <a:alphaOff val="0"/>
                <a:lumMod val="110000"/>
                <a:satMod val="105000"/>
                <a:tint val="67000"/>
              </a:schemeClr>
            </a:gs>
            <a:gs pos="50000">
              <a:schemeClr val="accent2">
                <a:alpha val="30000"/>
                <a:hueOff val="0"/>
                <a:satOff val="0"/>
                <a:lumOff val="0"/>
                <a:alphaOff val="0"/>
                <a:lumMod val="105000"/>
                <a:satMod val="103000"/>
                <a:tint val="73000"/>
              </a:schemeClr>
            </a:gs>
            <a:gs pos="100000">
              <a:schemeClr val="accent2">
                <a:alpha val="3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Sympathique (lutte ou fuite)</a:t>
          </a:r>
        </a:p>
      </dsp:txBody>
      <dsp:txXfrm>
        <a:off x="8452174" y="2922689"/>
        <a:ext cx="2057649" cy="627332"/>
      </dsp:txXfrm>
    </dsp:sp>
    <dsp:sp modelId="{DAFD3BB4-4A74-44AF-9726-B2877AEA0831}">
      <dsp:nvSpPr>
        <dsp:cNvPr id="0" name=""/>
        <dsp:cNvSpPr/>
      </dsp:nvSpPr>
      <dsp:spPr>
        <a:xfrm>
          <a:off x="8452174" y="3706854"/>
          <a:ext cx="2057649" cy="627332"/>
        </a:xfrm>
        <a:prstGeom prst="rect">
          <a:avLst/>
        </a:prstGeom>
        <a:gradFill rotWithShape="0">
          <a:gsLst>
            <a:gs pos="0">
              <a:schemeClr val="accent2">
                <a:alpha val="30000"/>
                <a:hueOff val="0"/>
                <a:satOff val="0"/>
                <a:lumOff val="0"/>
                <a:alphaOff val="0"/>
                <a:lumMod val="110000"/>
                <a:satMod val="105000"/>
                <a:tint val="67000"/>
              </a:schemeClr>
            </a:gs>
            <a:gs pos="50000">
              <a:schemeClr val="accent2">
                <a:alpha val="30000"/>
                <a:hueOff val="0"/>
                <a:satOff val="0"/>
                <a:lumOff val="0"/>
                <a:alphaOff val="0"/>
                <a:lumMod val="105000"/>
                <a:satMod val="103000"/>
                <a:tint val="73000"/>
              </a:schemeClr>
            </a:gs>
            <a:gs pos="100000">
              <a:schemeClr val="accent2">
                <a:alpha val="3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Parasympathique (régénération)</a:t>
          </a:r>
        </a:p>
      </dsp:txBody>
      <dsp:txXfrm>
        <a:off x="8452174" y="3706854"/>
        <a:ext cx="2057649" cy="627332"/>
      </dsp:txXfrm>
    </dsp:sp>
    <dsp:sp modelId="{71ED7118-27F9-4C20-BFEA-A6357FD5448D}">
      <dsp:nvSpPr>
        <dsp:cNvPr id="0" name=""/>
        <dsp:cNvSpPr/>
      </dsp:nvSpPr>
      <dsp:spPr>
        <a:xfrm>
          <a:off x="3513816" y="3706854"/>
          <a:ext cx="2057649" cy="627332"/>
        </a:xfrm>
        <a:prstGeom prst="rect">
          <a:avLst/>
        </a:prstGeom>
        <a:gradFill rotWithShape="0">
          <a:gsLst>
            <a:gs pos="0">
              <a:schemeClr val="accent2">
                <a:alpha val="50000"/>
                <a:hueOff val="0"/>
                <a:satOff val="0"/>
                <a:lumOff val="0"/>
                <a:alphaOff val="0"/>
                <a:lumMod val="110000"/>
                <a:satMod val="105000"/>
                <a:tint val="67000"/>
              </a:schemeClr>
            </a:gs>
            <a:gs pos="50000">
              <a:schemeClr val="accent2">
                <a:alpha val="50000"/>
                <a:hueOff val="0"/>
                <a:satOff val="0"/>
                <a:lumOff val="0"/>
                <a:alphaOff val="0"/>
                <a:lumMod val="105000"/>
                <a:satMod val="103000"/>
                <a:tint val="73000"/>
              </a:schemeClr>
            </a:gs>
            <a:gs pos="100000">
              <a:schemeClr val="accent2">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Entérique</a:t>
          </a:r>
        </a:p>
      </dsp:txBody>
      <dsp:txXfrm>
        <a:off x="3513816" y="3706854"/>
        <a:ext cx="2057649" cy="62733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C2A8F0-8E07-4BDE-94B8-016627396187}" type="datetimeFigureOut">
              <a:rPr lang="fr-FR" smtClean="0"/>
              <a:t>24/02/2022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A64801-D045-4C8B-A5B8-E14DA7F39926}" type="slidenum">
              <a:rPr lang="fr-FR" smtClean="0"/>
              <a:t>‹N°›</a:t>
            </a:fld>
            <a:endParaRPr lang="fr-FR"/>
          </a:p>
        </p:txBody>
      </p:sp>
    </p:spTree>
    <p:extLst>
      <p:ext uri="{BB962C8B-B14F-4D97-AF65-F5344CB8AC3E}">
        <p14:creationId xmlns:p14="http://schemas.microsoft.com/office/powerpoint/2010/main" val="2601958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6M2-X1mhND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Anatomis</a:t>
            </a:r>
            <a:r>
              <a:rPr lang="fr-FR" dirty="0"/>
              <a:t> 3D:</a:t>
            </a:r>
          </a:p>
          <a:p>
            <a:r>
              <a:rPr lang="fr-FR" dirty="0">
                <a:hlinkClick r:id="rId3"/>
              </a:rPr>
              <a:t>https://www.youtube.com/watch?v=6M2-X1mhNDE</a:t>
            </a:r>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24A64801-D045-4C8B-A5B8-E14DA7F39926}" type="slidenum">
              <a:rPr lang="fr-FR" smtClean="0"/>
              <a:t>6</a:t>
            </a:fld>
            <a:endParaRPr lang="fr-FR"/>
          </a:p>
        </p:txBody>
      </p:sp>
    </p:spTree>
    <p:extLst>
      <p:ext uri="{BB962C8B-B14F-4D97-AF65-F5344CB8AC3E}">
        <p14:creationId xmlns:p14="http://schemas.microsoft.com/office/powerpoint/2010/main" val="1807418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4A64801-D045-4C8B-A5B8-E14DA7F39926}" type="slidenum">
              <a:rPr lang="fr-FR" smtClean="0"/>
              <a:t>24</a:t>
            </a:fld>
            <a:endParaRPr lang="fr-FR"/>
          </a:p>
        </p:txBody>
      </p:sp>
    </p:spTree>
    <p:extLst>
      <p:ext uri="{BB962C8B-B14F-4D97-AF65-F5344CB8AC3E}">
        <p14:creationId xmlns:p14="http://schemas.microsoft.com/office/powerpoint/2010/main" val="313570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Discipline – c’est un art de vivre!</a:t>
            </a:r>
          </a:p>
        </p:txBody>
      </p:sp>
      <p:sp>
        <p:nvSpPr>
          <p:cNvPr id="4" name="Espace réservé du numéro de diapositive 3"/>
          <p:cNvSpPr>
            <a:spLocks noGrp="1"/>
          </p:cNvSpPr>
          <p:nvPr>
            <p:ph type="sldNum" sz="quarter" idx="5"/>
          </p:nvPr>
        </p:nvSpPr>
        <p:spPr/>
        <p:txBody>
          <a:bodyPr/>
          <a:lstStyle/>
          <a:p>
            <a:fld id="{24A64801-D045-4C8B-A5B8-E14DA7F39926}" type="slidenum">
              <a:rPr lang="fr-FR" smtClean="0"/>
              <a:t>25</a:t>
            </a:fld>
            <a:endParaRPr lang="fr-FR"/>
          </a:p>
        </p:txBody>
      </p:sp>
    </p:spTree>
    <p:extLst>
      <p:ext uri="{BB962C8B-B14F-4D97-AF65-F5344CB8AC3E}">
        <p14:creationId xmlns:p14="http://schemas.microsoft.com/office/powerpoint/2010/main" val="2623384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4A64801-D045-4C8B-A5B8-E14DA7F39926}" type="slidenum">
              <a:rPr lang="fr-FR" smtClean="0"/>
              <a:t>26</a:t>
            </a:fld>
            <a:endParaRPr lang="fr-FR"/>
          </a:p>
        </p:txBody>
      </p:sp>
    </p:spTree>
    <p:extLst>
      <p:ext uri="{BB962C8B-B14F-4D97-AF65-F5344CB8AC3E}">
        <p14:creationId xmlns:p14="http://schemas.microsoft.com/office/powerpoint/2010/main" val="2910659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4A64801-D045-4C8B-A5B8-E14DA7F39926}" type="slidenum">
              <a:rPr lang="fr-FR" smtClean="0"/>
              <a:t>27</a:t>
            </a:fld>
            <a:endParaRPr lang="fr-FR"/>
          </a:p>
        </p:txBody>
      </p:sp>
    </p:spTree>
    <p:extLst>
      <p:ext uri="{BB962C8B-B14F-4D97-AF65-F5344CB8AC3E}">
        <p14:creationId xmlns:p14="http://schemas.microsoft.com/office/powerpoint/2010/main" val="117826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4A64801-D045-4C8B-A5B8-E14DA7F39926}" type="slidenum">
              <a:rPr lang="fr-FR" smtClean="0"/>
              <a:t>28</a:t>
            </a:fld>
            <a:endParaRPr lang="fr-FR"/>
          </a:p>
        </p:txBody>
      </p:sp>
    </p:spTree>
    <p:extLst>
      <p:ext uri="{BB962C8B-B14F-4D97-AF65-F5344CB8AC3E}">
        <p14:creationId xmlns:p14="http://schemas.microsoft.com/office/powerpoint/2010/main" val="1401240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4A64801-D045-4C8B-A5B8-E14DA7F39926}" type="slidenum">
              <a:rPr lang="fr-FR" smtClean="0"/>
              <a:t>29</a:t>
            </a:fld>
            <a:endParaRPr lang="fr-FR"/>
          </a:p>
        </p:txBody>
      </p:sp>
    </p:spTree>
    <p:extLst>
      <p:ext uri="{BB962C8B-B14F-4D97-AF65-F5344CB8AC3E}">
        <p14:creationId xmlns:p14="http://schemas.microsoft.com/office/powerpoint/2010/main" val="3676906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4A64801-D045-4C8B-A5B8-E14DA7F39926}" type="slidenum">
              <a:rPr lang="fr-FR" smtClean="0"/>
              <a:t>30</a:t>
            </a:fld>
            <a:endParaRPr lang="fr-FR"/>
          </a:p>
        </p:txBody>
      </p:sp>
    </p:spTree>
    <p:extLst>
      <p:ext uri="{BB962C8B-B14F-4D97-AF65-F5344CB8AC3E}">
        <p14:creationId xmlns:p14="http://schemas.microsoft.com/office/powerpoint/2010/main" val="2379008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4A64801-D045-4C8B-A5B8-E14DA7F39926}" type="slidenum">
              <a:rPr lang="fr-FR" smtClean="0"/>
              <a:t>31</a:t>
            </a:fld>
            <a:endParaRPr lang="fr-FR"/>
          </a:p>
        </p:txBody>
      </p:sp>
    </p:spTree>
    <p:extLst>
      <p:ext uri="{BB962C8B-B14F-4D97-AF65-F5344CB8AC3E}">
        <p14:creationId xmlns:p14="http://schemas.microsoft.com/office/powerpoint/2010/main" val="1965495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Etirer le diaphragme </a:t>
            </a:r>
            <a:r>
              <a:rPr lang="fr-FR" dirty="0">
                <a:sym typeface="Wingdings" panose="05000000000000000000" pitchFamily="2" charset="2"/>
              </a:rPr>
              <a:t> stimule le nerf pneumogastrique  inhibe les sécrétions hormonales liées au stress</a:t>
            </a:r>
            <a:endParaRPr lang="fr-FR" dirty="0"/>
          </a:p>
        </p:txBody>
      </p:sp>
      <p:sp>
        <p:nvSpPr>
          <p:cNvPr id="4" name="Espace réservé du numéro de diapositive 3"/>
          <p:cNvSpPr>
            <a:spLocks noGrp="1"/>
          </p:cNvSpPr>
          <p:nvPr>
            <p:ph type="sldNum" sz="quarter" idx="5"/>
          </p:nvPr>
        </p:nvSpPr>
        <p:spPr/>
        <p:txBody>
          <a:bodyPr/>
          <a:lstStyle/>
          <a:p>
            <a:fld id="{24A64801-D045-4C8B-A5B8-E14DA7F39926}" type="slidenum">
              <a:rPr lang="fr-FR" smtClean="0"/>
              <a:t>32</a:t>
            </a:fld>
            <a:endParaRPr lang="fr-FR"/>
          </a:p>
        </p:txBody>
      </p:sp>
    </p:spTree>
    <p:extLst>
      <p:ext uri="{BB962C8B-B14F-4D97-AF65-F5344CB8AC3E}">
        <p14:creationId xmlns:p14="http://schemas.microsoft.com/office/powerpoint/2010/main" val="1342818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Etirer le diaphragme </a:t>
            </a:r>
            <a:r>
              <a:rPr lang="fr-FR" dirty="0">
                <a:sym typeface="Wingdings" panose="05000000000000000000" pitchFamily="2" charset="2"/>
              </a:rPr>
              <a:t> stimule le nerf pneumogastrique  inhibe les sécrétions hormonales liées au stress</a:t>
            </a:r>
            <a:endParaRPr lang="fr-FR" dirty="0"/>
          </a:p>
        </p:txBody>
      </p:sp>
      <p:sp>
        <p:nvSpPr>
          <p:cNvPr id="4" name="Espace réservé du numéro de diapositive 3"/>
          <p:cNvSpPr>
            <a:spLocks noGrp="1"/>
          </p:cNvSpPr>
          <p:nvPr>
            <p:ph type="sldNum" sz="quarter" idx="5"/>
          </p:nvPr>
        </p:nvSpPr>
        <p:spPr/>
        <p:txBody>
          <a:bodyPr/>
          <a:lstStyle/>
          <a:p>
            <a:fld id="{24A64801-D045-4C8B-A5B8-E14DA7F39926}" type="slidenum">
              <a:rPr lang="fr-FR" smtClean="0"/>
              <a:t>33</a:t>
            </a:fld>
            <a:endParaRPr lang="fr-FR"/>
          </a:p>
        </p:txBody>
      </p:sp>
    </p:spTree>
    <p:extLst>
      <p:ext uri="{BB962C8B-B14F-4D97-AF65-F5344CB8AC3E}">
        <p14:creationId xmlns:p14="http://schemas.microsoft.com/office/powerpoint/2010/main" val="732275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Burn out: avant c’était professionnel.</a:t>
            </a:r>
          </a:p>
          <a:p>
            <a:r>
              <a:rPr lang="fr-FR" dirty="0"/>
              <a:t>Aujourd’hui, le </a:t>
            </a:r>
            <a:r>
              <a:rPr lang="fr-FR" dirty="0" err="1"/>
              <a:t>burn</a:t>
            </a:r>
            <a:r>
              <a:rPr lang="fr-FR" dirty="0"/>
              <a:t> out maternel est reconnu -&gt; ce n’est plus une définition professionnelle.</a:t>
            </a:r>
          </a:p>
          <a:p>
            <a:r>
              <a:rPr lang="fr-FR" dirty="0"/>
              <a:t>Le surmenage peut concerner tout le monde, sans qu’on s’en rende compte.</a:t>
            </a:r>
          </a:p>
          <a:p>
            <a:endParaRPr lang="fr-FR" dirty="0"/>
          </a:p>
        </p:txBody>
      </p:sp>
      <p:sp>
        <p:nvSpPr>
          <p:cNvPr id="4" name="Espace réservé du numéro de diapositive 3"/>
          <p:cNvSpPr>
            <a:spLocks noGrp="1"/>
          </p:cNvSpPr>
          <p:nvPr>
            <p:ph type="sldNum" sz="quarter" idx="5"/>
          </p:nvPr>
        </p:nvSpPr>
        <p:spPr/>
        <p:txBody>
          <a:bodyPr/>
          <a:lstStyle/>
          <a:p>
            <a:fld id="{24A64801-D045-4C8B-A5B8-E14DA7F39926}" type="slidenum">
              <a:rPr lang="fr-FR" smtClean="0"/>
              <a:t>14</a:t>
            </a:fld>
            <a:endParaRPr lang="fr-FR"/>
          </a:p>
        </p:txBody>
      </p:sp>
    </p:spTree>
    <p:extLst>
      <p:ext uri="{BB962C8B-B14F-4D97-AF65-F5344CB8AC3E}">
        <p14:creationId xmlns:p14="http://schemas.microsoft.com/office/powerpoint/2010/main" val="3427257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4A64801-D045-4C8B-A5B8-E14DA7F39926}" type="slidenum">
              <a:rPr lang="fr-FR" smtClean="0"/>
              <a:t>34</a:t>
            </a:fld>
            <a:endParaRPr lang="fr-FR"/>
          </a:p>
        </p:txBody>
      </p:sp>
    </p:spTree>
    <p:extLst>
      <p:ext uri="{BB962C8B-B14F-4D97-AF65-F5344CB8AC3E}">
        <p14:creationId xmlns:p14="http://schemas.microsoft.com/office/powerpoint/2010/main" val="238301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4A64801-D045-4C8B-A5B8-E14DA7F39926}" type="slidenum">
              <a:rPr lang="fr-FR" smtClean="0"/>
              <a:t>35</a:t>
            </a:fld>
            <a:endParaRPr lang="fr-FR"/>
          </a:p>
        </p:txBody>
      </p:sp>
    </p:spTree>
    <p:extLst>
      <p:ext uri="{BB962C8B-B14F-4D97-AF65-F5344CB8AC3E}">
        <p14:creationId xmlns:p14="http://schemas.microsoft.com/office/powerpoint/2010/main" val="420917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4A64801-D045-4C8B-A5B8-E14DA7F39926}" type="slidenum">
              <a:rPr lang="fr-FR" smtClean="0"/>
              <a:t>36</a:t>
            </a:fld>
            <a:endParaRPr lang="fr-FR"/>
          </a:p>
        </p:txBody>
      </p:sp>
    </p:spTree>
    <p:extLst>
      <p:ext uri="{BB962C8B-B14F-4D97-AF65-F5344CB8AC3E}">
        <p14:creationId xmlns:p14="http://schemas.microsoft.com/office/powerpoint/2010/main" val="3586433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4A64801-D045-4C8B-A5B8-E14DA7F39926}" type="slidenum">
              <a:rPr lang="fr-FR" smtClean="0"/>
              <a:t>37</a:t>
            </a:fld>
            <a:endParaRPr lang="fr-FR"/>
          </a:p>
        </p:txBody>
      </p:sp>
    </p:spTree>
    <p:extLst>
      <p:ext uri="{BB962C8B-B14F-4D97-AF65-F5344CB8AC3E}">
        <p14:creationId xmlns:p14="http://schemas.microsoft.com/office/powerpoint/2010/main" val="814963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4A64801-D045-4C8B-A5B8-E14DA7F39926}" type="slidenum">
              <a:rPr lang="fr-FR" smtClean="0"/>
              <a:t>38</a:t>
            </a:fld>
            <a:endParaRPr lang="fr-FR"/>
          </a:p>
        </p:txBody>
      </p:sp>
    </p:spTree>
    <p:extLst>
      <p:ext uri="{BB962C8B-B14F-4D97-AF65-F5344CB8AC3E}">
        <p14:creationId xmlns:p14="http://schemas.microsoft.com/office/powerpoint/2010/main" val="1973105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4A64801-D045-4C8B-A5B8-E14DA7F39926}" type="slidenum">
              <a:rPr lang="fr-FR" smtClean="0"/>
              <a:t>39</a:t>
            </a:fld>
            <a:endParaRPr lang="fr-FR"/>
          </a:p>
        </p:txBody>
      </p:sp>
    </p:spTree>
    <p:extLst>
      <p:ext uri="{BB962C8B-B14F-4D97-AF65-F5344CB8AC3E}">
        <p14:creationId xmlns:p14="http://schemas.microsoft.com/office/powerpoint/2010/main" val="501344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4A64801-D045-4C8B-A5B8-E14DA7F39926}" type="slidenum">
              <a:rPr lang="fr-FR" smtClean="0"/>
              <a:t>40</a:t>
            </a:fld>
            <a:endParaRPr lang="fr-FR"/>
          </a:p>
        </p:txBody>
      </p:sp>
    </p:spTree>
    <p:extLst>
      <p:ext uri="{BB962C8B-B14F-4D97-AF65-F5344CB8AC3E}">
        <p14:creationId xmlns:p14="http://schemas.microsoft.com/office/powerpoint/2010/main" val="3640335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4A64801-D045-4C8B-A5B8-E14DA7F39926}" type="slidenum">
              <a:rPr lang="fr-FR" smtClean="0"/>
              <a:t>17</a:t>
            </a:fld>
            <a:endParaRPr lang="fr-FR"/>
          </a:p>
        </p:txBody>
      </p:sp>
    </p:spTree>
    <p:extLst>
      <p:ext uri="{BB962C8B-B14F-4D97-AF65-F5344CB8AC3E}">
        <p14:creationId xmlns:p14="http://schemas.microsoft.com/office/powerpoint/2010/main" val="1822848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4A64801-D045-4C8B-A5B8-E14DA7F39926}" type="slidenum">
              <a:rPr lang="fr-FR" smtClean="0"/>
              <a:t>18</a:t>
            </a:fld>
            <a:endParaRPr lang="fr-FR"/>
          </a:p>
        </p:txBody>
      </p:sp>
    </p:spTree>
    <p:extLst>
      <p:ext uri="{BB962C8B-B14F-4D97-AF65-F5344CB8AC3E}">
        <p14:creationId xmlns:p14="http://schemas.microsoft.com/office/powerpoint/2010/main" val="3269070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4A64801-D045-4C8B-A5B8-E14DA7F39926}" type="slidenum">
              <a:rPr lang="fr-FR" smtClean="0"/>
              <a:t>19</a:t>
            </a:fld>
            <a:endParaRPr lang="fr-FR"/>
          </a:p>
        </p:txBody>
      </p:sp>
    </p:spTree>
    <p:extLst>
      <p:ext uri="{BB962C8B-B14F-4D97-AF65-F5344CB8AC3E}">
        <p14:creationId xmlns:p14="http://schemas.microsoft.com/office/powerpoint/2010/main" val="408492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4A64801-D045-4C8B-A5B8-E14DA7F39926}" type="slidenum">
              <a:rPr lang="fr-FR" smtClean="0"/>
              <a:t>20</a:t>
            </a:fld>
            <a:endParaRPr lang="fr-FR"/>
          </a:p>
        </p:txBody>
      </p:sp>
    </p:spTree>
    <p:extLst>
      <p:ext uri="{BB962C8B-B14F-4D97-AF65-F5344CB8AC3E}">
        <p14:creationId xmlns:p14="http://schemas.microsoft.com/office/powerpoint/2010/main" val="3126213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Burn out </a:t>
            </a:r>
            <a:r>
              <a:rPr lang="fr-FR" dirty="0">
                <a:sym typeface="Wingdings" panose="05000000000000000000" pitchFamily="2" charset="2"/>
              </a:rPr>
              <a:t> lésions intérieures / cerveau</a:t>
            </a:r>
          </a:p>
          <a:p>
            <a:r>
              <a:rPr lang="fr-FR" dirty="0">
                <a:sym typeface="Wingdings" panose="05000000000000000000" pitchFamily="2" charset="2"/>
              </a:rPr>
              <a:t> Approches complémentaires +++</a:t>
            </a:r>
            <a:endParaRPr lang="fr-FR" dirty="0"/>
          </a:p>
          <a:p>
            <a:endParaRPr lang="fr-FR" dirty="0"/>
          </a:p>
          <a:p>
            <a:endParaRPr lang="fr-FR" dirty="0"/>
          </a:p>
          <a:p>
            <a:r>
              <a:rPr lang="fr-FR" dirty="0"/>
              <a:t>Si échec des antidépresseurs </a:t>
            </a:r>
            <a:r>
              <a:rPr lang="fr-FR" dirty="0">
                <a:sym typeface="Wingdings" panose="05000000000000000000" pitchFamily="2" charset="2"/>
              </a:rPr>
              <a:t> terrain inflammatoire</a:t>
            </a:r>
            <a:endParaRPr lang="fr-FR" dirty="0"/>
          </a:p>
        </p:txBody>
      </p:sp>
      <p:sp>
        <p:nvSpPr>
          <p:cNvPr id="4" name="Espace réservé du numéro de diapositive 3"/>
          <p:cNvSpPr>
            <a:spLocks noGrp="1"/>
          </p:cNvSpPr>
          <p:nvPr>
            <p:ph type="sldNum" sz="quarter" idx="5"/>
          </p:nvPr>
        </p:nvSpPr>
        <p:spPr/>
        <p:txBody>
          <a:bodyPr/>
          <a:lstStyle/>
          <a:p>
            <a:fld id="{24A64801-D045-4C8B-A5B8-E14DA7F39926}" type="slidenum">
              <a:rPr lang="fr-FR" smtClean="0"/>
              <a:t>21</a:t>
            </a:fld>
            <a:endParaRPr lang="fr-FR"/>
          </a:p>
        </p:txBody>
      </p:sp>
    </p:spTree>
    <p:extLst>
      <p:ext uri="{BB962C8B-B14F-4D97-AF65-F5344CB8AC3E}">
        <p14:creationId xmlns:p14="http://schemas.microsoft.com/office/powerpoint/2010/main" val="3028445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Fatigue accrue / stress </a:t>
            </a:r>
            <a:r>
              <a:rPr lang="fr-FR" dirty="0">
                <a:sym typeface="Wingdings" panose="05000000000000000000" pitchFamily="2" charset="2"/>
              </a:rPr>
              <a:t> surproduction d’adrénaline / cortisol  contraction musculaire  Entrée de Ca dans la cellule  Mg des cellules chassé vers le plasma  sortie de Mg  urines</a:t>
            </a:r>
          </a:p>
          <a:p>
            <a:pPr marL="171450" indent="-171450">
              <a:buFont typeface="Wingdings" panose="05000000000000000000" pitchFamily="2" charset="2"/>
              <a:buChar char="è"/>
            </a:pPr>
            <a:endParaRPr lang="fr-FR" dirty="0">
              <a:sym typeface="Wingdings" panose="05000000000000000000" pitchFamily="2" charset="2"/>
            </a:endParaRPr>
          </a:p>
          <a:p>
            <a:r>
              <a:rPr lang="fr-FR" dirty="0">
                <a:sym typeface="Wingdings" panose="05000000000000000000" pitchFamily="2" charset="2"/>
              </a:rPr>
              <a:t>Quand on manque de Mg, un stress même minime entraine une perte urinaire de ce minéral. De plus en plus déficient, l’organisme devient encore plus vulnérable au stress. Sous pression permanente, le corps se fatigue…</a:t>
            </a:r>
          </a:p>
          <a:p>
            <a:r>
              <a:rPr lang="fr-FR" dirty="0">
                <a:sym typeface="Wingdings" panose="05000000000000000000" pitchFamily="2" charset="2"/>
              </a:rPr>
              <a:t>NB: si on vit des stress ponctuels mais récurrents (par exemple: réveil non naturel)  carence en Mg.</a:t>
            </a:r>
          </a:p>
          <a:p>
            <a:pPr marL="171450" indent="-171450">
              <a:buFont typeface="Wingdings" panose="05000000000000000000" pitchFamily="2" charset="2"/>
              <a:buChar char="è"/>
            </a:pPr>
            <a:endParaRPr lang="fr-FR" dirty="0">
              <a:sym typeface="Wingdings" panose="05000000000000000000" pitchFamily="2" charset="2"/>
            </a:endParaRPr>
          </a:p>
          <a:p>
            <a:r>
              <a:rPr lang="fr-FR" dirty="0">
                <a:sym typeface="Wingdings" panose="05000000000000000000" pitchFamily="2" charset="2"/>
              </a:rPr>
              <a:t>Mg participe à la régulation et à l’équilibre du SN. Il permet un bon fonctionnement au niveau des synapses.</a:t>
            </a:r>
          </a:p>
          <a:p>
            <a:endParaRPr lang="fr-FR" dirty="0">
              <a:sym typeface="Wingdings" panose="05000000000000000000" pitchFamily="2" charset="2"/>
            </a:endParaRPr>
          </a:p>
          <a:p>
            <a:r>
              <a:rPr lang="fr-FR" dirty="0"/>
              <a:t>Les vitamines B (dont B6) aident le Mg à rentrer dans la cellule. La vitamine E et le Se aident à sa fixation.</a:t>
            </a:r>
          </a:p>
          <a:p>
            <a:endParaRPr lang="fr-FR" dirty="0"/>
          </a:p>
          <a:p>
            <a:r>
              <a:rPr lang="fr-FR" dirty="0"/>
              <a:t>Coup de stress </a:t>
            </a:r>
            <a:r>
              <a:rPr lang="fr-FR" dirty="0">
                <a:sym typeface="Wingdings" panose="05000000000000000000" pitchFamily="2" charset="2"/>
              </a:rPr>
              <a:t> ↗ cortisol  ↘absorption intestinale de Mg et ↗excrétion urinaire de Mg  diarrhée ou besoin d’uriner.</a:t>
            </a:r>
          </a:p>
          <a:p>
            <a:endParaRPr lang="fr-FR" dirty="0">
              <a:sym typeface="Wingdings" panose="05000000000000000000" pitchFamily="2" charset="2"/>
            </a:endParaRPr>
          </a:p>
          <a:p>
            <a:r>
              <a:rPr lang="fr-FR" dirty="0">
                <a:sym typeface="Wingdings" panose="05000000000000000000" pitchFamily="2" charset="2"/>
              </a:rPr>
              <a:t>NB: un enfant qui vit du stress quotidien aura besoin de Mg pour ne pas devenir un adulte dépressif.</a:t>
            </a:r>
            <a:endParaRPr lang="fr-FR" dirty="0"/>
          </a:p>
        </p:txBody>
      </p:sp>
      <p:sp>
        <p:nvSpPr>
          <p:cNvPr id="4" name="Espace réservé du numéro de diapositive 3"/>
          <p:cNvSpPr>
            <a:spLocks noGrp="1"/>
          </p:cNvSpPr>
          <p:nvPr>
            <p:ph type="sldNum" sz="quarter" idx="5"/>
          </p:nvPr>
        </p:nvSpPr>
        <p:spPr/>
        <p:txBody>
          <a:bodyPr/>
          <a:lstStyle/>
          <a:p>
            <a:fld id="{24A64801-D045-4C8B-A5B8-E14DA7F39926}" type="slidenum">
              <a:rPr lang="fr-FR" smtClean="0"/>
              <a:t>22</a:t>
            </a:fld>
            <a:endParaRPr lang="fr-FR"/>
          </a:p>
        </p:txBody>
      </p:sp>
    </p:spTree>
    <p:extLst>
      <p:ext uri="{BB962C8B-B14F-4D97-AF65-F5344CB8AC3E}">
        <p14:creationId xmlns:p14="http://schemas.microsoft.com/office/powerpoint/2010/main" val="3130393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4A64801-D045-4C8B-A5B8-E14DA7F39926}" type="slidenum">
              <a:rPr lang="fr-FR" smtClean="0"/>
              <a:t>23</a:t>
            </a:fld>
            <a:endParaRPr lang="fr-FR"/>
          </a:p>
        </p:txBody>
      </p:sp>
    </p:spTree>
    <p:extLst>
      <p:ext uri="{BB962C8B-B14F-4D97-AF65-F5344CB8AC3E}">
        <p14:creationId xmlns:p14="http://schemas.microsoft.com/office/powerpoint/2010/main" val="1214903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63382E-E620-4332-88A7-806CBF1C286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2992369-CD50-4114-AFAC-6126F1FB19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2FD7D38-D8F9-4A61-A41D-D570A3790D12}"/>
              </a:ext>
            </a:extLst>
          </p:cNvPr>
          <p:cNvSpPr>
            <a:spLocks noGrp="1"/>
          </p:cNvSpPr>
          <p:nvPr>
            <p:ph type="dt" sz="half" idx="10"/>
          </p:nvPr>
        </p:nvSpPr>
        <p:spPr/>
        <p:txBody>
          <a:bodyPr/>
          <a:lstStyle/>
          <a:p>
            <a:fld id="{0E4743D8-E134-400B-BF65-8EE7F3C0E08F}" type="datetime1">
              <a:rPr lang="fr-FR" smtClean="0"/>
              <a:t>24/02/2022</a:t>
            </a:fld>
            <a:endParaRPr lang="fr-FR"/>
          </a:p>
        </p:txBody>
      </p:sp>
      <p:sp>
        <p:nvSpPr>
          <p:cNvPr id="5" name="Espace réservé du pied de page 4">
            <a:extLst>
              <a:ext uri="{FF2B5EF4-FFF2-40B4-BE49-F238E27FC236}">
                <a16:creationId xmlns:a16="http://schemas.microsoft.com/office/drawing/2014/main" id="{6794C0CD-07F2-4989-9D9F-6C948F9FC8D6}"/>
              </a:ext>
            </a:extLst>
          </p:cNvPr>
          <p:cNvSpPr>
            <a:spLocks noGrp="1"/>
          </p:cNvSpPr>
          <p:nvPr>
            <p:ph type="ftr" sz="quarter" idx="11"/>
          </p:nvPr>
        </p:nvSpPr>
        <p:spPr/>
        <p:txBody>
          <a:bodyPr/>
          <a:lstStyle/>
          <a:p>
            <a:r>
              <a:rPr lang="fr-FR"/>
              <a:t>Virginie Caubert - Ardevie 2022</a:t>
            </a:r>
          </a:p>
        </p:txBody>
      </p:sp>
      <p:sp>
        <p:nvSpPr>
          <p:cNvPr id="6" name="Espace réservé du numéro de diapositive 5">
            <a:extLst>
              <a:ext uri="{FF2B5EF4-FFF2-40B4-BE49-F238E27FC236}">
                <a16:creationId xmlns:a16="http://schemas.microsoft.com/office/drawing/2014/main" id="{E55837ED-0471-41A0-89F8-08DC84E35E09}"/>
              </a:ext>
            </a:extLst>
          </p:cNvPr>
          <p:cNvSpPr>
            <a:spLocks noGrp="1"/>
          </p:cNvSpPr>
          <p:nvPr>
            <p:ph type="sldNum" sz="quarter" idx="12"/>
          </p:nvPr>
        </p:nvSpPr>
        <p:spPr/>
        <p:txBody>
          <a:bodyPr/>
          <a:lstStyle/>
          <a:p>
            <a:fld id="{C19D400D-CDF2-44FD-AD39-1866554E042D}" type="slidenum">
              <a:rPr lang="fr-FR" smtClean="0"/>
              <a:t>‹N°›</a:t>
            </a:fld>
            <a:endParaRPr lang="fr-FR"/>
          </a:p>
        </p:txBody>
      </p:sp>
    </p:spTree>
    <p:extLst>
      <p:ext uri="{BB962C8B-B14F-4D97-AF65-F5344CB8AC3E}">
        <p14:creationId xmlns:p14="http://schemas.microsoft.com/office/powerpoint/2010/main" val="1997179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99EEE1-13EA-4913-BE39-4837372FE19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8B9087E-8680-4D60-B7FD-A7F5803C46C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870DCDE-7824-4763-AB29-88A3D4D92750}"/>
              </a:ext>
            </a:extLst>
          </p:cNvPr>
          <p:cNvSpPr>
            <a:spLocks noGrp="1"/>
          </p:cNvSpPr>
          <p:nvPr>
            <p:ph type="dt" sz="half" idx="10"/>
          </p:nvPr>
        </p:nvSpPr>
        <p:spPr/>
        <p:txBody>
          <a:bodyPr/>
          <a:lstStyle/>
          <a:p>
            <a:fld id="{1DB36ED1-4477-4849-9AEB-64DE84172FC6}" type="datetime1">
              <a:rPr lang="fr-FR" smtClean="0"/>
              <a:t>24/02/2022</a:t>
            </a:fld>
            <a:endParaRPr lang="fr-FR"/>
          </a:p>
        </p:txBody>
      </p:sp>
      <p:sp>
        <p:nvSpPr>
          <p:cNvPr id="5" name="Espace réservé du pied de page 4">
            <a:extLst>
              <a:ext uri="{FF2B5EF4-FFF2-40B4-BE49-F238E27FC236}">
                <a16:creationId xmlns:a16="http://schemas.microsoft.com/office/drawing/2014/main" id="{9323A1CD-CE76-474E-9849-EA3EEFFC809D}"/>
              </a:ext>
            </a:extLst>
          </p:cNvPr>
          <p:cNvSpPr>
            <a:spLocks noGrp="1"/>
          </p:cNvSpPr>
          <p:nvPr>
            <p:ph type="ftr" sz="quarter" idx="11"/>
          </p:nvPr>
        </p:nvSpPr>
        <p:spPr/>
        <p:txBody>
          <a:bodyPr/>
          <a:lstStyle/>
          <a:p>
            <a:r>
              <a:rPr lang="fr-FR"/>
              <a:t>Virginie Caubert - Ardevie 2022</a:t>
            </a:r>
          </a:p>
        </p:txBody>
      </p:sp>
      <p:sp>
        <p:nvSpPr>
          <p:cNvPr id="6" name="Espace réservé du numéro de diapositive 5">
            <a:extLst>
              <a:ext uri="{FF2B5EF4-FFF2-40B4-BE49-F238E27FC236}">
                <a16:creationId xmlns:a16="http://schemas.microsoft.com/office/drawing/2014/main" id="{212FAF69-AD19-4BF3-81CD-D5BC2D5B855B}"/>
              </a:ext>
            </a:extLst>
          </p:cNvPr>
          <p:cNvSpPr>
            <a:spLocks noGrp="1"/>
          </p:cNvSpPr>
          <p:nvPr>
            <p:ph type="sldNum" sz="quarter" idx="12"/>
          </p:nvPr>
        </p:nvSpPr>
        <p:spPr/>
        <p:txBody>
          <a:bodyPr/>
          <a:lstStyle/>
          <a:p>
            <a:fld id="{C19D400D-CDF2-44FD-AD39-1866554E042D}" type="slidenum">
              <a:rPr lang="fr-FR" smtClean="0"/>
              <a:t>‹N°›</a:t>
            </a:fld>
            <a:endParaRPr lang="fr-FR"/>
          </a:p>
        </p:txBody>
      </p:sp>
    </p:spTree>
    <p:extLst>
      <p:ext uri="{BB962C8B-B14F-4D97-AF65-F5344CB8AC3E}">
        <p14:creationId xmlns:p14="http://schemas.microsoft.com/office/powerpoint/2010/main" val="1849061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E3CB2E4-2C46-473A-A22A-B94BDDDE855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D34A10B-E6C4-47EB-9E39-180EEF6C3C9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D22124E-8F39-4716-BD38-CE8606060E39}"/>
              </a:ext>
            </a:extLst>
          </p:cNvPr>
          <p:cNvSpPr>
            <a:spLocks noGrp="1"/>
          </p:cNvSpPr>
          <p:nvPr>
            <p:ph type="dt" sz="half" idx="10"/>
          </p:nvPr>
        </p:nvSpPr>
        <p:spPr/>
        <p:txBody>
          <a:bodyPr/>
          <a:lstStyle/>
          <a:p>
            <a:fld id="{A5BE5936-52D8-4420-BC39-7C49CF347FBC}" type="datetime1">
              <a:rPr lang="fr-FR" smtClean="0"/>
              <a:t>24/02/2022</a:t>
            </a:fld>
            <a:endParaRPr lang="fr-FR"/>
          </a:p>
        </p:txBody>
      </p:sp>
      <p:sp>
        <p:nvSpPr>
          <p:cNvPr id="5" name="Espace réservé du pied de page 4">
            <a:extLst>
              <a:ext uri="{FF2B5EF4-FFF2-40B4-BE49-F238E27FC236}">
                <a16:creationId xmlns:a16="http://schemas.microsoft.com/office/drawing/2014/main" id="{D22DB758-321D-4DF6-B0EA-D674F29C86B0}"/>
              </a:ext>
            </a:extLst>
          </p:cNvPr>
          <p:cNvSpPr>
            <a:spLocks noGrp="1"/>
          </p:cNvSpPr>
          <p:nvPr>
            <p:ph type="ftr" sz="quarter" idx="11"/>
          </p:nvPr>
        </p:nvSpPr>
        <p:spPr/>
        <p:txBody>
          <a:bodyPr/>
          <a:lstStyle/>
          <a:p>
            <a:r>
              <a:rPr lang="fr-FR"/>
              <a:t>Virginie Caubert - Ardevie 2022</a:t>
            </a:r>
          </a:p>
        </p:txBody>
      </p:sp>
      <p:sp>
        <p:nvSpPr>
          <p:cNvPr id="6" name="Espace réservé du numéro de diapositive 5">
            <a:extLst>
              <a:ext uri="{FF2B5EF4-FFF2-40B4-BE49-F238E27FC236}">
                <a16:creationId xmlns:a16="http://schemas.microsoft.com/office/drawing/2014/main" id="{88809834-E2FF-4FDE-A16C-976E12794472}"/>
              </a:ext>
            </a:extLst>
          </p:cNvPr>
          <p:cNvSpPr>
            <a:spLocks noGrp="1"/>
          </p:cNvSpPr>
          <p:nvPr>
            <p:ph type="sldNum" sz="quarter" idx="12"/>
          </p:nvPr>
        </p:nvSpPr>
        <p:spPr/>
        <p:txBody>
          <a:bodyPr/>
          <a:lstStyle/>
          <a:p>
            <a:fld id="{C19D400D-CDF2-44FD-AD39-1866554E042D}" type="slidenum">
              <a:rPr lang="fr-FR" smtClean="0"/>
              <a:t>‹N°›</a:t>
            </a:fld>
            <a:endParaRPr lang="fr-FR"/>
          </a:p>
        </p:txBody>
      </p:sp>
    </p:spTree>
    <p:extLst>
      <p:ext uri="{BB962C8B-B14F-4D97-AF65-F5344CB8AC3E}">
        <p14:creationId xmlns:p14="http://schemas.microsoft.com/office/powerpoint/2010/main" val="252742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B34DC9-F3A1-4AAE-AD48-BCD4E1FE41C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8DC2848-EBEC-4AD4-A63F-554B29EFACD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7186D30-45A1-4A12-8DE2-F76E3C782585}"/>
              </a:ext>
            </a:extLst>
          </p:cNvPr>
          <p:cNvSpPr>
            <a:spLocks noGrp="1"/>
          </p:cNvSpPr>
          <p:nvPr>
            <p:ph type="dt" sz="half" idx="10"/>
          </p:nvPr>
        </p:nvSpPr>
        <p:spPr/>
        <p:txBody>
          <a:bodyPr/>
          <a:lstStyle/>
          <a:p>
            <a:fld id="{4605249A-DF6F-46AF-9C15-B9713D9E4BD3}" type="datetime1">
              <a:rPr lang="fr-FR" smtClean="0"/>
              <a:t>24/02/2022</a:t>
            </a:fld>
            <a:endParaRPr lang="fr-FR"/>
          </a:p>
        </p:txBody>
      </p:sp>
      <p:sp>
        <p:nvSpPr>
          <p:cNvPr id="5" name="Espace réservé du pied de page 4">
            <a:extLst>
              <a:ext uri="{FF2B5EF4-FFF2-40B4-BE49-F238E27FC236}">
                <a16:creationId xmlns:a16="http://schemas.microsoft.com/office/drawing/2014/main" id="{73209C1A-DCB6-4BC0-A02A-13B36EF13C3F}"/>
              </a:ext>
            </a:extLst>
          </p:cNvPr>
          <p:cNvSpPr>
            <a:spLocks noGrp="1"/>
          </p:cNvSpPr>
          <p:nvPr>
            <p:ph type="ftr" sz="quarter" idx="11"/>
          </p:nvPr>
        </p:nvSpPr>
        <p:spPr/>
        <p:txBody>
          <a:bodyPr/>
          <a:lstStyle/>
          <a:p>
            <a:r>
              <a:rPr lang="fr-FR"/>
              <a:t>Virginie Caubert - Ardevie 2022</a:t>
            </a:r>
          </a:p>
        </p:txBody>
      </p:sp>
      <p:sp>
        <p:nvSpPr>
          <p:cNvPr id="6" name="Espace réservé du numéro de diapositive 5">
            <a:extLst>
              <a:ext uri="{FF2B5EF4-FFF2-40B4-BE49-F238E27FC236}">
                <a16:creationId xmlns:a16="http://schemas.microsoft.com/office/drawing/2014/main" id="{87E5EA24-589D-432F-8669-98E7CB698612}"/>
              </a:ext>
            </a:extLst>
          </p:cNvPr>
          <p:cNvSpPr>
            <a:spLocks noGrp="1"/>
          </p:cNvSpPr>
          <p:nvPr>
            <p:ph type="sldNum" sz="quarter" idx="12"/>
          </p:nvPr>
        </p:nvSpPr>
        <p:spPr/>
        <p:txBody>
          <a:bodyPr/>
          <a:lstStyle/>
          <a:p>
            <a:fld id="{C19D400D-CDF2-44FD-AD39-1866554E042D}" type="slidenum">
              <a:rPr lang="fr-FR" smtClean="0"/>
              <a:t>‹N°›</a:t>
            </a:fld>
            <a:endParaRPr lang="fr-FR"/>
          </a:p>
        </p:txBody>
      </p:sp>
    </p:spTree>
    <p:extLst>
      <p:ext uri="{BB962C8B-B14F-4D97-AF65-F5344CB8AC3E}">
        <p14:creationId xmlns:p14="http://schemas.microsoft.com/office/powerpoint/2010/main" val="3831101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6AB31E-BE39-45EE-B8F3-A66A7DC92EA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F772560-CEF0-49BD-8AD6-305A8FF59F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0449CA5-3E0E-4849-945C-AE1878193BAE}"/>
              </a:ext>
            </a:extLst>
          </p:cNvPr>
          <p:cNvSpPr>
            <a:spLocks noGrp="1"/>
          </p:cNvSpPr>
          <p:nvPr>
            <p:ph type="dt" sz="half" idx="10"/>
          </p:nvPr>
        </p:nvSpPr>
        <p:spPr/>
        <p:txBody>
          <a:bodyPr/>
          <a:lstStyle/>
          <a:p>
            <a:fld id="{8D3F386B-18EC-439E-845F-48EBF66206A6}" type="datetime1">
              <a:rPr lang="fr-FR" smtClean="0"/>
              <a:t>24/02/2022</a:t>
            </a:fld>
            <a:endParaRPr lang="fr-FR"/>
          </a:p>
        </p:txBody>
      </p:sp>
      <p:sp>
        <p:nvSpPr>
          <p:cNvPr id="5" name="Espace réservé du pied de page 4">
            <a:extLst>
              <a:ext uri="{FF2B5EF4-FFF2-40B4-BE49-F238E27FC236}">
                <a16:creationId xmlns:a16="http://schemas.microsoft.com/office/drawing/2014/main" id="{C7D5C073-AB12-458F-9914-2290F762087F}"/>
              </a:ext>
            </a:extLst>
          </p:cNvPr>
          <p:cNvSpPr>
            <a:spLocks noGrp="1"/>
          </p:cNvSpPr>
          <p:nvPr>
            <p:ph type="ftr" sz="quarter" idx="11"/>
          </p:nvPr>
        </p:nvSpPr>
        <p:spPr/>
        <p:txBody>
          <a:bodyPr/>
          <a:lstStyle/>
          <a:p>
            <a:r>
              <a:rPr lang="fr-FR"/>
              <a:t>Virginie Caubert - Ardevie 2022</a:t>
            </a:r>
          </a:p>
        </p:txBody>
      </p:sp>
      <p:sp>
        <p:nvSpPr>
          <p:cNvPr id="6" name="Espace réservé du numéro de diapositive 5">
            <a:extLst>
              <a:ext uri="{FF2B5EF4-FFF2-40B4-BE49-F238E27FC236}">
                <a16:creationId xmlns:a16="http://schemas.microsoft.com/office/drawing/2014/main" id="{543AD879-90A0-498A-8ACC-00DDAB296075}"/>
              </a:ext>
            </a:extLst>
          </p:cNvPr>
          <p:cNvSpPr>
            <a:spLocks noGrp="1"/>
          </p:cNvSpPr>
          <p:nvPr>
            <p:ph type="sldNum" sz="quarter" idx="12"/>
          </p:nvPr>
        </p:nvSpPr>
        <p:spPr/>
        <p:txBody>
          <a:bodyPr/>
          <a:lstStyle/>
          <a:p>
            <a:fld id="{C19D400D-CDF2-44FD-AD39-1866554E042D}" type="slidenum">
              <a:rPr lang="fr-FR" smtClean="0"/>
              <a:t>‹N°›</a:t>
            </a:fld>
            <a:endParaRPr lang="fr-FR"/>
          </a:p>
        </p:txBody>
      </p:sp>
    </p:spTree>
    <p:extLst>
      <p:ext uri="{BB962C8B-B14F-4D97-AF65-F5344CB8AC3E}">
        <p14:creationId xmlns:p14="http://schemas.microsoft.com/office/powerpoint/2010/main" val="3405493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A955A8-7158-48A0-BB3C-B68C1D826BD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905C369-8BFF-401E-9197-F7365E82363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D2ADEF7-167B-4A5C-9AAA-14A45DF32C9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EA6D1AC-CA88-4D42-8C92-CE4CB8C0ADCE}"/>
              </a:ext>
            </a:extLst>
          </p:cNvPr>
          <p:cNvSpPr>
            <a:spLocks noGrp="1"/>
          </p:cNvSpPr>
          <p:nvPr>
            <p:ph type="dt" sz="half" idx="10"/>
          </p:nvPr>
        </p:nvSpPr>
        <p:spPr/>
        <p:txBody>
          <a:bodyPr/>
          <a:lstStyle/>
          <a:p>
            <a:fld id="{26E3C19B-CE58-41EE-A9A1-71A9796E2B42}" type="datetime1">
              <a:rPr lang="fr-FR" smtClean="0"/>
              <a:t>24/02/2022</a:t>
            </a:fld>
            <a:endParaRPr lang="fr-FR"/>
          </a:p>
        </p:txBody>
      </p:sp>
      <p:sp>
        <p:nvSpPr>
          <p:cNvPr id="6" name="Espace réservé du pied de page 5">
            <a:extLst>
              <a:ext uri="{FF2B5EF4-FFF2-40B4-BE49-F238E27FC236}">
                <a16:creationId xmlns:a16="http://schemas.microsoft.com/office/drawing/2014/main" id="{35617A1F-3FE3-410A-AEC4-70AFC48111CA}"/>
              </a:ext>
            </a:extLst>
          </p:cNvPr>
          <p:cNvSpPr>
            <a:spLocks noGrp="1"/>
          </p:cNvSpPr>
          <p:nvPr>
            <p:ph type="ftr" sz="quarter" idx="11"/>
          </p:nvPr>
        </p:nvSpPr>
        <p:spPr/>
        <p:txBody>
          <a:bodyPr/>
          <a:lstStyle/>
          <a:p>
            <a:r>
              <a:rPr lang="fr-FR"/>
              <a:t>Virginie Caubert - Ardevie 2022</a:t>
            </a:r>
          </a:p>
        </p:txBody>
      </p:sp>
      <p:sp>
        <p:nvSpPr>
          <p:cNvPr id="7" name="Espace réservé du numéro de diapositive 6">
            <a:extLst>
              <a:ext uri="{FF2B5EF4-FFF2-40B4-BE49-F238E27FC236}">
                <a16:creationId xmlns:a16="http://schemas.microsoft.com/office/drawing/2014/main" id="{CC46F024-AA3C-4B1E-A3B4-95CEB28506E8}"/>
              </a:ext>
            </a:extLst>
          </p:cNvPr>
          <p:cNvSpPr>
            <a:spLocks noGrp="1"/>
          </p:cNvSpPr>
          <p:nvPr>
            <p:ph type="sldNum" sz="quarter" idx="12"/>
          </p:nvPr>
        </p:nvSpPr>
        <p:spPr/>
        <p:txBody>
          <a:bodyPr/>
          <a:lstStyle/>
          <a:p>
            <a:fld id="{C19D400D-CDF2-44FD-AD39-1866554E042D}" type="slidenum">
              <a:rPr lang="fr-FR" smtClean="0"/>
              <a:t>‹N°›</a:t>
            </a:fld>
            <a:endParaRPr lang="fr-FR"/>
          </a:p>
        </p:txBody>
      </p:sp>
    </p:spTree>
    <p:extLst>
      <p:ext uri="{BB962C8B-B14F-4D97-AF65-F5344CB8AC3E}">
        <p14:creationId xmlns:p14="http://schemas.microsoft.com/office/powerpoint/2010/main" val="2278636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8F059E-EFA1-4376-B703-71DE9129863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4ED2C57-4C35-435E-867C-766AE41524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880AC2C-DB75-4E45-9793-4591B8AA758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D7E20D5-B31B-4F76-BD71-9217A2598A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040826B-F9F8-4266-A186-95783899456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2EDD29E-BE90-4162-B572-194A60FA95F1}"/>
              </a:ext>
            </a:extLst>
          </p:cNvPr>
          <p:cNvSpPr>
            <a:spLocks noGrp="1"/>
          </p:cNvSpPr>
          <p:nvPr>
            <p:ph type="dt" sz="half" idx="10"/>
          </p:nvPr>
        </p:nvSpPr>
        <p:spPr/>
        <p:txBody>
          <a:bodyPr/>
          <a:lstStyle/>
          <a:p>
            <a:fld id="{1FC6AD11-3E13-466F-BD55-D4FB976C1DFC}" type="datetime1">
              <a:rPr lang="fr-FR" smtClean="0"/>
              <a:t>24/02/2022</a:t>
            </a:fld>
            <a:endParaRPr lang="fr-FR"/>
          </a:p>
        </p:txBody>
      </p:sp>
      <p:sp>
        <p:nvSpPr>
          <p:cNvPr id="8" name="Espace réservé du pied de page 7">
            <a:extLst>
              <a:ext uri="{FF2B5EF4-FFF2-40B4-BE49-F238E27FC236}">
                <a16:creationId xmlns:a16="http://schemas.microsoft.com/office/drawing/2014/main" id="{187DA148-3ACD-4250-922F-24C62358C4B2}"/>
              </a:ext>
            </a:extLst>
          </p:cNvPr>
          <p:cNvSpPr>
            <a:spLocks noGrp="1"/>
          </p:cNvSpPr>
          <p:nvPr>
            <p:ph type="ftr" sz="quarter" idx="11"/>
          </p:nvPr>
        </p:nvSpPr>
        <p:spPr/>
        <p:txBody>
          <a:bodyPr/>
          <a:lstStyle/>
          <a:p>
            <a:r>
              <a:rPr lang="fr-FR"/>
              <a:t>Virginie Caubert - Ardevie 2022</a:t>
            </a:r>
          </a:p>
        </p:txBody>
      </p:sp>
      <p:sp>
        <p:nvSpPr>
          <p:cNvPr id="9" name="Espace réservé du numéro de diapositive 8">
            <a:extLst>
              <a:ext uri="{FF2B5EF4-FFF2-40B4-BE49-F238E27FC236}">
                <a16:creationId xmlns:a16="http://schemas.microsoft.com/office/drawing/2014/main" id="{AA11518D-7E54-4DDA-A5B1-45F4DE4AB64D}"/>
              </a:ext>
            </a:extLst>
          </p:cNvPr>
          <p:cNvSpPr>
            <a:spLocks noGrp="1"/>
          </p:cNvSpPr>
          <p:nvPr>
            <p:ph type="sldNum" sz="quarter" idx="12"/>
          </p:nvPr>
        </p:nvSpPr>
        <p:spPr/>
        <p:txBody>
          <a:bodyPr/>
          <a:lstStyle/>
          <a:p>
            <a:fld id="{C19D400D-CDF2-44FD-AD39-1866554E042D}" type="slidenum">
              <a:rPr lang="fr-FR" smtClean="0"/>
              <a:t>‹N°›</a:t>
            </a:fld>
            <a:endParaRPr lang="fr-FR"/>
          </a:p>
        </p:txBody>
      </p:sp>
    </p:spTree>
    <p:extLst>
      <p:ext uri="{BB962C8B-B14F-4D97-AF65-F5344CB8AC3E}">
        <p14:creationId xmlns:p14="http://schemas.microsoft.com/office/powerpoint/2010/main" val="1777100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A99848-57FB-4005-BA7D-DF7145E92DE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D078786-5D66-4CBB-B30A-E1AF18CBF442}"/>
              </a:ext>
            </a:extLst>
          </p:cNvPr>
          <p:cNvSpPr>
            <a:spLocks noGrp="1"/>
          </p:cNvSpPr>
          <p:nvPr>
            <p:ph type="dt" sz="half" idx="10"/>
          </p:nvPr>
        </p:nvSpPr>
        <p:spPr/>
        <p:txBody>
          <a:bodyPr/>
          <a:lstStyle/>
          <a:p>
            <a:fld id="{CB423982-C0EE-4CDB-9C43-FE6A748CE135}" type="datetime1">
              <a:rPr lang="fr-FR" smtClean="0"/>
              <a:t>24/02/2022</a:t>
            </a:fld>
            <a:endParaRPr lang="fr-FR"/>
          </a:p>
        </p:txBody>
      </p:sp>
      <p:sp>
        <p:nvSpPr>
          <p:cNvPr id="4" name="Espace réservé du pied de page 3">
            <a:extLst>
              <a:ext uri="{FF2B5EF4-FFF2-40B4-BE49-F238E27FC236}">
                <a16:creationId xmlns:a16="http://schemas.microsoft.com/office/drawing/2014/main" id="{A23CF8A0-8216-466F-B162-8D6BC168C2B3}"/>
              </a:ext>
            </a:extLst>
          </p:cNvPr>
          <p:cNvSpPr>
            <a:spLocks noGrp="1"/>
          </p:cNvSpPr>
          <p:nvPr>
            <p:ph type="ftr" sz="quarter" idx="11"/>
          </p:nvPr>
        </p:nvSpPr>
        <p:spPr/>
        <p:txBody>
          <a:bodyPr/>
          <a:lstStyle/>
          <a:p>
            <a:r>
              <a:rPr lang="fr-FR"/>
              <a:t>Virginie Caubert - Ardevie 2022</a:t>
            </a:r>
          </a:p>
        </p:txBody>
      </p:sp>
      <p:sp>
        <p:nvSpPr>
          <p:cNvPr id="5" name="Espace réservé du numéro de diapositive 4">
            <a:extLst>
              <a:ext uri="{FF2B5EF4-FFF2-40B4-BE49-F238E27FC236}">
                <a16:creationId xmlns:a16="http://schemas.microsoft.com/office/drawing/2014/main" id="{8F159525-67F2-40BD-A85E-9F69217C1A87}"/>
              </a:ext>
            </a:extLst>
          </p:cNvPr>
          <p:cNvSpPr>
            <a:spLocks noGrp="1"/>
          </p:cNvSpPr>
          <p:nvPr>
            <p:ph type="sldNum" sz="quarter" idx="12"/>
          </p:nvPr>
        </p:nvSpPr>
        <p:spPr/>
        <p:txBody>
          <a:bodyPr/>
          <a:lstStyle/>
          <a:p>
            <a:fld id="{C19D400D-CDF2-44FD-AD39-1866554E042D}" type="slidenum">
              <a:rPr lang="fr-FR" smtClean="0"/>
              <a:t>‹N°›</a:t>
            </a:fld>
            <a:endParaRPr lang="fr-FR"/>
          </a:p>
        </p:txBody>
      </p:sp>
    </p:spTree>
    <p:extLst>
      <p:ext uri="{BB962C8B-B14F-4D97-AF65-F5344CB8AC3E}">
        <p14:creationId xmlns:p14="http://schemas.microsoft.com/office/powerpoint/2010/main" val="395104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7F3A856-6BAC-493D-BA12-ADA3EABD4E8C}"/>
              </a:ext>
            </a:extLst>
          </p:cNvPr>
          <p:cNvSpPr>
            <a:spLocks noGrp="1"/>
          </p:cNvSpPr>
          <p:nvPr>
            <p:ph type="dt" sz="half" idx="10"/>
          </p:nvPr>
        </p:nvSpPr>
        <p:spPr/>
        <p:txBody>
          <a:bodyPr/>
          <a:lstStyle/>
          <a:p>
            <a:fld id="{01EA95D7-0BD9-4E19-8308-416BA30B227F}" type="datetime1">
              <a:rPr lang="fr-FR" smtClean="0"/>
              <a:t>24/02/2022</a:t>
            </a:fld>
            <a:endParaRPr lang="fr-FR"/>
          </a:p>
        </p:txBody>
      </p:sp>
      <p:sp>
        <p:nvSpPr>
          <p:cNvPr id="3" name="Espace réservé du pied de page 2">
            <a:extLst>
              <a:ext uri="{FF2B5EF4-FFF2-40B4-BE49-F238E27FC236}">
                <a16:creationId xmlns:a16="http://schemas.microsoft.com/office/drawing/2014/main" id="{F0A4EC35-3D48-4B28-AC1C-137587ACE84B}"/>
              </a:ext>
            </a:extLst>
          </p:cNvPr>
          <p:cNvSpPr>
            <a:spLocks noGrp="1"/>
          </p:cNvSpPr>
          <p:nvPr>
            <p:ph type="ftr" sz="quarter" idx="11"/>
          </p:nvPr>
        </p:nvSpPr>
        <p:spPr/>
        <p:txBody>
          <a:bodyPr/>
          <a:lstStyle/>
          <a:p>
            <a:r>
              <a:rPr lang="fr-FR"/>
              <a:t>Virginie Caubert - Ardevie 2022</a:t>
            </a:r>
          </a:p>
        </p:txBody>
      </p:sp>
      <p:sp>
        <p:nvSpPr>
          <p:cNvPr id="4" name="Espace réservé du numéro de diapositive 3">
            <a:extLst>
              <a:ext uri="{FF2B5EF4-FFF2-40B4-BE49-F238E27FC236}">
                <a16:creationId xmlns:a16="http://schemas.microsoft.com/office/drawing/2014/main" id="{D2873E94-DC62-47C0-83E6-966CD7DA8B9C}"/>
              </a:ext>
            </a:extLst>
          </p:cNvPr>
          <p:cNvSpPr>
            <a:spLocks noGrp="1"/>
          </p:cNvSpPr>
          <p:nvPr>
            <p:ph type="sldNum" sz="quarter" idx="12"/>
          </p:nvPr>
        </p:nvSpPr>
        <p:spPr/>
        <p:txBody>
          <a:bodyPr/>
          <a:lstStyle/>
          <a:p>
            <a:fld id="{C19D400D-CDF2-44FD-AD39-1866554E042D}" type="slidenum">
              <a:rPr lang="fr-FR" smtClean="0"/>
              <a:t>‹N°›</a:t>
            </a:fld>
            <a:endParaRPr lang="fr-FR"/>
          </a:p>
        </p:txBody>
      </p:sp>
    </p:spTree>
    <p:extLst>
      <p:ext uri="{BB962C8B-B14F-4D97-AF65-F5344CB8AC3E}">
        <p14:creationId xmlns:p14="http://schemas.microsoft.com/office/powerpoint/2010/main" val="1210572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78456B-5488-4B06-BFDD-95A4D272411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A9D3E47-54EB-495A-9D8B-49336F35DF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0FFE544-2338-4A32-85F7-32A36C6512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144245B-FF67-4337-AD71-25C9855B2C94}"/>
              </a:ext>
            </a:extLst>
          </p:cNvPr>
          <p:cNvSpPr>
            <a:spLocks noGrp="1"/>
          </p:cNvSpPr>
          <p:nvPr>
            <p:ph type="dt" sz="half" idx="10"/>
          </p:nvPr>
        </p:nvSpPr>
        <p:spPr/>
        <p:txBody>
          <a:bodyPr/>
          <a:lstStyle/>
          <a:p>
            <a:fld id="{2FBED85F-E9BD-4ACE-B70B-18332CEA4AFE}" type="datetime1">
              <a:rPr lang="fr-FR" smtClean="0"/>
              <a:t>24/02/2022</a:t>
            </a:fld>
            <a:endParaRPr lang="fr-FR"/>
          </a:p>
        </p:txBody>
      </p:sp>
      <p:sp>
        <p:nvSpPr>
          <p:cNvPr id="6" name="Espace réservé du pied de page 5">
            <a:extLst>
              <a:ext uri="{FF2B5EF4-FFF2-40B4-BE49-F238E27FC236}">
                <a16:creationId xmlns:a16="http://schemas.microsoft.com/office/drawing/2014/main" id="{D151C70A-B8BD-48F9-A46D-8C38C86148CC}"/>
              </a:ext>
            </a:extLst>
          </p:cNvPr>
          <p:cNvSpPr>
            <a:spLocks noGrp="1"/>
          </p:cNvSpPr>
          <p:nvPr>
            <p:ph type="ftr" sz="quarter" idx="11"/>
          </p:nvPr>
        </p:nvSpPr>
        <p:spPr/>
        <p:txBody>
          <a:bodyPr/>
          <a:lstStyle/>
          <a:p>
            <a:r>
              <a:rPr lang="fr-FR"/>
              <a:t>Virginie Caubert - Ardevie 2022</a:t>
            </a:r>
          </a:p>
        </p:txBody>
      </p:sp>
      <p:sp>
        <p:nvSpPr>
          <p:cNvPr id="7" name="Espace réservé du numéro de diapositive 6">
            <a:extLst>
              <a:ext uri="{FF2B5EF4-FFF2-40B4-BE49-F238E27FC236}">
                <a16:creationId xmlns:a16="http://schemas.microsoft.com/office/drawing/2014/main" id="{C0B0DBD6-6035-4DAA-A649-3E4C35D12C2C}"/>
              </a:ext>
            </a:extLst>
          </p:cNvPr>
          <p:cNvSpPr>
            <a:spLocks noGrp="1"/>
          </p:cNvSpPr>
          <p:nvPr>
            <p:ph type="sldNum" sz="quarter" idx="12"/>
          </p:nvPr>
        </p:nvSpPr>
        <p:spPr/>
        <p:txBody>
          <a:bodyPr/>
          <a:lstStyle/>
          <a:p>
            <a:fld id="{C19D400D-CDF2-44FD-AD39-1866554E042D}" type="slidenum">
              <a:rPr lang="fr-FR" smtClean="0"/>
              <a:t>‹N°›</a:t>
            </a:fld>
            <a:endParaRPr lang="fr-FR"/>
          </a:p>
        </p:txBody>
      </p:sp>
    </p:spTree>
    <p:extLst>
      <p:ext uri="{BB962C8B-B14F-4D97-AF65-F5344CB8AC3E}">
        <p14:creationId xmlns:p14="http://schemas.microsoft.com/office/powerpoint/2010/main" val="1986649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68CE0-800C-4F8D-960D-D4474F0649E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6911F43-8684-428E-B5B1-7E902728FE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C856A27-2583-4910-B725-FD33C31CDB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9423E3C-1878-41AC-A128-A2F93F05AD70}"/>
              </a:ext>
            </a:extLst>
          </p:cNvPr>
          <p:cNvSpPr>
            <a:spLocks noGrp="1"/>
          </p:cNvSpPr>
          <p:nvPr>
            <p:ph type="dt" sz="half" idx="10"/>
          </p:nvPr>
        </p:nvSpPr>
        <p:spPr/>
        <p:txBody>
          <a:bodyPr/>
          <a:lstStyle/>
          <a:p>
            <a:fld id="{8D247BAA-7DE9-4690-AB79-B76B0AEFE3EA}" type="datetime1">
              <a:rPr lang="fr-FR" smtClean="0"/>
              <a:t>24/02/2022</a:t>
            </a:fld>
            <a:endParaRPr lang="fr-FR"/>
          </a:p>
        </p:txBody>
      </p:sp>
      <p:sp>
        <p:nvSpPr>
          <p:cNvPr id="6" name="Espace réservé du pied de page 5">
            <a:extLst>
              <a:ext uri="{FF2B5EF4-FFF2-40B4-BE49-F238E27FC236}">
                <a16:creationId xmlns:a16="http://schemas.microsoft.com/office/drawing/2014/main" id="{4CD936A0-FAC2-4285-934A-280A80FF9022}"/>
              </a:ext>
            </a:extLst>
          </p:cNvPr>
          <p:cNvSpPr>
            <a:spLocks noGrp="1"/>
          </p:cNvSpPr>
          <p:nvPr>
            <p:ph type="ftr" sz="quarter" idx="11"/>
          </p:nvPr>
        </p:nvSpPr>
        <p:spPr/>
        <p:txBody>
          <a:bodyPr/>
          <a:lstStyle/>
          <a:p>
            <a:r>
              <a:rPr lang="fr-FR"/>
              <a:t>Virginie Caubert - Ardevie 2022</a:t>
            </a:r>
          </a:p>
        </p:txBody>
      </p:sp>
      <p:sp>
        <p:nvSpPr>
          <p:cNvPr id="7" name="Espace réservé du numéro de diapositive 6">
            <a:extLst>
              <a:ext uri="{FF2B5EF4-FFF2-40B4-BE49-F238E27FC236}">
                <a16:creationId xmlns:a16="http://schemas.microsoft.com/office/drawing/2014/main" id="{FAB99BAA-D05E-4BFB-90A3-BA9C9E3902DD}"/>
              </a:ext>
            </a:extLst>
          </p:cNvPr>
          <p:cNvSpPr>
            <a:spLocks noGrp="1"/>
          </p:cNvSpPr>
          <p:nvPr>
            <p:ph type="sldNum" sz="quarter" idx="12"/>
          </p:nvPr>
        </p:nvSpPr>
        <p:spPr/>
        <p:txBody>
          <a:bodyPr/>
          <a:lstStyle/>
          <a:p>
            <a:fld id="{C19D400D-CDF2-44FD-AD39-1866554E042D}" type="slidenum">
              <a:rPr lang="fr-FR" smtClean="0"/>
              <a:t>‹N°›</a:t>
            </a:fld>
            <a:endParaRPr lang="fr-FR"/>
          </a:p>
        </p:txBody>
      </p:sp>
    </p:spTree>
    <p:extLst>
      <p:ext uri="{BB962C8B-B14F-4D97-AF65-F5344CB8AC3E}">
        <p14:creationId xmlns:p14="http://schemas.microsoft.com/office/powerpoint/2010/main" val="2956932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057AF5F-35A8-4300-A6EC-AA56AFBC62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F675262-AF26-487B-8913-35D9627BD2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EDB84E3-E6BD-4677-BD22-0B13469B7A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2214-E742-42E3-A3A7-3E5845645A3B}" type="datetime1">
              <a:rPr lang="fr-FR" smtClean="0"/>
              <a:t>24/02/2022</a:t>
            </a:fld>
            <a:endParaRPr lang="fr-FR"/>
          </a:p>
        </p:txBody>
      </p:sp>
      <p:sp>
        <p:nvSpPr>
          <p:cNvPr id="5" name="Espace réservé du pied de page 4">
            <a:extLst>
              <a:ext uri="{FF2B5EF4-FFF2-40B4-BE49-F238E27FC236}">
                <a16:creationId xmlns:a16="http://schemas.microsoft.com/office/drawing/2014/main" id="{96F6465B-9A20-4F00-8466-224793AAC2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Virginie Caubert - Ardevie 2022</a:t>
            </a:r>
          </a:p>
        </p:txBody>
      </p:sp>
      <p:sp>
        <p:nvSpPr>
          <p:cNvPr id="6" name="Espace réservé du numéro de diapositive 5">
            <a:extLst>
              <a:ext uri="{FF2B5EF4-FFF2-40B4-BE49-F238E27FC236}">
                <a16:creationId xmlns:a16="http://schemas.microsoft.com/office/drawing/2014/main" id="{5E980D1C-12A8-43E0-BC22-658A35BD27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9D400D-CDF2-44FD-AD39-1866554E042D}" type="slidenum">
              <a:rPr lang="fr-FR" smtClean="0"/>
              <a:t>‹N°›</a:t>
            </a:fld>
            <a:endParaRPr lang="fr-FR"/>
          </a:p>
        </p:txBody>
      </p:sp>
    </p:spTree>
    <p:extLst>
      <p:ext uri="{BB962C8B-B14F-4D97-AF65-F5344CB8AC3E}">
        <p14:creationId xmlns:p14="http://schemas.microsoft.com/office/powerpoint/2010/main" val="2531414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hyperlink" Target="https://www.youtube.com/watch?v=MzvF3OVWgZ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4.png"/><Relationship Id="rId5" Type="http://schemas.openxmlformats.org/officeDocument/2006/relationships/diagramLayout" Target="../diagrams/layout1.xml"/><Relationship Id="rId10" Type="http://schemas.openxmlformats.org/officeDocument/2006/relationships/image" Target="../media/image3.jpg"/><Relationship Id="rId4" Type="http://schemas.openxmlformats.org/officeDocument/2006/relationships/diagramData" Target="../diagrams/data1.xml"/><Relationship Id="rId9" Type="http://schemas.openxmlformats.org/officeDocument/2006/relationships/image" Target="../media/image2.jp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95BD54F-5075-467F-925C-4AB800059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2" name="Titre 1">
            <a:extLst>
              <a:ext uri="{FF2B5EF4-FFF2-40B4-BE49-F238E27FC236}">
                <a16:creationId xmlns:a16="http://schemas.microsoft.com/office/drawing/2014/main" id="{B255B50E-70DF-47BF-90CF-300F9A0727F5}"/>
              </a:ext>
            </a:extLst>
          </p:cNvPr>
          <p:cNvSpPr>
            <a:spLocks noGrp="1"/>
          </p:cNvSpPr>
          <p:nvPr>
            <p:ph type="ctrTitle"/>
          </p:nvPr>
        </p:nvSpPr>
        <p:spPr>
          <a:xfrm>
            <a:off x="1524000" y="1122363"/>
            <a:ext cx="9144000" cy="2442472"/>
          </a:xfrm>
        </p:spPr>
        <p:txBody>
          <a:bodyPr>
            <a:normAutofit/>
          </a:bodyPr>
          <a:lstStyle/>
          <a:p>
            <a:r>
              <a:rPr lang="fr-FR" b="1" dirty="0"/>
              <a:t>Equilibre et hygiène </a:t>
            </a:r>
            <a:br>
              <a:rPr lang="fr-FR" b="1" dirty="0"/>
            </a:br>
            <a:r>
              <a:rPr lang="fr-FR" b="1" dirty="0"/>
              <a:t>du système nerveux</a:t>
            </a:r>
            <a:endParaRPr lang="fr-FR" dirty="0"/>
          </a:p>
        </p:txBody>
      </p:sp>
      <p:sp>
        <p:nvSpPr>
          <p:cNvPr id="3" name="Sous-titre 2">
            <a:extLst>
              <a:ext uri="{FF2B5EF4-FFF2-40B4-BE49-F238E27FC236}">
                <a16:creationId xmlns:a16="http://schemas.microsoft.com/office/drawing/2014/main" id="{219B3A34-04C6-420A-A553-1271AD165E8A}"/>
              </a:ext>
            </a:extLst>
          </p:cNvPr>
          <p:cNvSpPr>
            <a:spLocks noGrp="1"/>
          </p:cNvSpPr>
          <p:nvPr>
            <p:ph type="subTitle" idx="1"/>
          </p:nvPr>
        </p:nvSpPr>
        <p:spPr>
          <a:xfrm>
            <a:off x="1524000" y="4609203"/>
            <a:ext cx="9144000" cy="1655762"/>
          </a:xfrm>
        </p:spPr>
        <p:txBody>
          <a:bodyPr>
            <a:normAutofit/>
          </a:bodyPr>
          <a:lstStyle/>
          <a:p>
            <a:r>
              <a:rPr lang="fr-FR" dirty="0"/>
              <a:t>Par Virginie </a:t>
            </a:r>
            <a:r>
              <a:rPr lang="fr-FR" dirty="0" err="1"/>
              <a:t>Caubert</a:t>
            </a:r>
            <a:endParaRPr lang="fr-FR" dirty="0"/>
          </a:p>
          <a:p>
            <a:r>
              <a:rPr lang="fr-FR" dirty="0"/>
              <a:t>Naturopathe, </a:t>
            </a:r>
            <a:r>
              <a:rPr lang="fr-FR" dirty="0" err="1"/>
              <a:t>olfactothérapeute</a:t>
            </a:r>
            <a:r>
              <a:rPr lang="fr-FR" dirty="0"/>
              <a:t>, formatrice</a:t>
            </a:r>
          </a:p>
        </p:txBody>
      </p:sp>
    </p:spTree>
    <p:extLst>
      <p:ext uri="{BB962C8B-B14F-4D97-AF65-F5344CB8AC3E}">
        <p14:creationId xmlns:p14="http://schemas.microsoft.com/office/powerpoint/2010/main" val="2498835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63415ED-DC58-4E61-8A08-F84CD5B8D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4" name="Espace réservé du pied de page 3">
            <a:extLst>
              <a:ext uri="{FF2B5EF4-FFF2-40B4-BE49-F238E27FC236}">
                <a16:creationId xmlns:a16="http://schemas.microsoft.com/office/drawing/2014/main" id="{D2F5D936-0665-4912-92D6-8AAD1E1ACEE8}"/>
              </a:ext>
            </a:extLst>
          </p:cNvPr>
          <p:cNvSpPr>
            <a:spLocks noGrp="1"/>
          </p:cNvSpPr>
          <p:nvPr>
            <p:ph type="ftr" sz="quarter" idx="11"/>
          </p:nvPr>
        </p:nvSpPr>
        <p:spPr>
          <a:xfrm>
            <a:off x="4038599" y="6119157"/>
            <a:ext cx="4114800" cy="365125"/>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EA4D2C33-528C-4C58-A11D-A312CDAC8A6A}"/>
              </a:ext>
            </a:extLst>
          </p:cNvPr>
          <p:cNvSpPr>
            <a:spLocks noGrp="1"/>
          </p:cNvSpPr>
          <p:nvPr>
            <p:ph type="sldNum" sz="quarter" idx="12"/>
          </p:nvPr>
        </p:nvSpPr>
        <p:spPr/>
        <p:txBody>
          <a:bodyPr/>
          <a:lstStyle/>
          <a:p>
            <a:fld id="{C19D400D-CDF2-44FD-AD39-1866554E042D}" type="slidenum">
              <a:rPr lang="fr-FR" smtClean="0"/>
              <a:t>10</a:t>
            </a:fld>
            <a:endParaRPr lang="fr-FR"/>
          </a:p>
        </p:txBody>
      </p:sp>
      <p:sp>
        <p:nvSpPr>
          <p:cNvPr id="7" name="Titre 6">
            <a:extLst>
              <a:ext uri="{FF2B5EF4-FFF2-40B4-BE49-F238E27FC236}">
                <a16:creationId xmlns:a16="http://schemas.microsoft.com/office/drawing/2014/main" id="{2F27F4E1-E61D-4D1D-BCD1-C90BD620EF1D}"/>
              </a:ext>
            </a:extLst>
          </p:cNvPr>
          <p:cNvSpPr>
            <a:spLocks noGrp="1"/>
          </p:cNvSpPr>
          <p:nvPr>
            <p:ph type="title"/>
          </p:nvPr>
        </p:nvSpPr>
        <p:spPr/>
        <p:txBody>
          <a:bodyPr/>
          <a:lstStyle/>
          <a:p>
            <a:r>
              <a:rPr lang="fr-FR" dirty="0"/>
              <a:t>Le syndrome général d’adaptation</a:t>
            </a:r>
          </a:p>
        </p:txBody>
      </p:sp>
      <p:sp>
        <p:nvSpPr>
          <p:cNvPr id="3" name="Espace réservé du contenu 2">
            <a:extLst>
              <a:ext uri="{FF2B5EF4-FFF2-40B4-BE49-F238E27FC236}">
                <a16:creationId xmlns:a16="http://schemas.microsoft.com/office/drawing/2014/main" id="{C68A5A46-96EA-4D69-812B-3C74C671559E}"/>
              </a:ext>
            </a:extLst>
          </p:cNvPr>
          <p:cNvSpPr>
            <a:spLocks noGrp="1"/>
          </p:cNvSpPr>
          <p:nvPr>
            <p:ph idx="1"/>
          </p:nvPr>
        </p:nvSpPr>
        <p:spPr/>
        <p:txBody>
          <a:bodyPr/>
          <a:lstStyle/>
          <a:p>
            <a:r>
              <a:rPr lang="fr-FR" dirty="0"/>
              <a:t>Phase d’alarme: </a:t>
            </a:r>
            <a:br>
              <a:rPr lang="fr-FR" dirty="0"/>
            </a:br>
            <a:br>
              <a:rPr lang="fr-FR" dirty="0"/>
            </a:br>
            <a:r>
              <a:rPr lang="fr-FR" dirty="0"/>
              <a:t>L'organisme réagit à un agent stressant auquel il n'est pas adapté.</a:t>
            </a:r>
          </a:p>
          <a:p>
            <a:pPr lvl="1"/>
            <a:endParaRPr lang="fr-FR" dirty="0"/>
          </a:p>
          <a:p>
            <a:pPr lvl="1">
              <a:buFont typeface="Wingdings" panose="05000000000000000000" pitchFamily="2" charset="2"/>
              <a:buChar char="Ä"/>
            </a:pPr>
            <a:r>
              <a:rPr lang="fr-FR" dirty="0"/>
              <a:t>phase choc: état de surprise, symptômes d'altérité passive</a:t>
            </a:r>
            <a:br>
              <a:rPr lang="fr-FR" dirty="0"/>
            </a:br>
            <a:endParaRPr lang="fr-FR" dirty="0"/>
          </a:p>
          <a:p>
            <a:pPr lvl="1">
              <a:buFont typeface="Wingdings" panose="05000000000000000000" pitchFamily="2" charset="2"/>
              <a:buChar char="Ä"/>
            </a:pPr>
            <a:r>
              <a:rPr lang="fr-FR" dirty="0"/>
              <a:t>phase contre-choc: l'organisme se défend contre l'agression</a:t>
            </a:r>
            <a:br>
              <a:rPr lang="fr-FR" dirty="0"/>
            </a:br>
            <a:r>
              <a:rPr lang="fr-FR" dirty="0"/>
              <a:t>Sécrétion adrénaline et noradrénaline (médullosurrénale)</a:t>
            </a:r>
          </a:p>
          <a:p>
            <a:pPr marL="0" indent="0">
              <a:buNone/>
            </a:pPr>
            <a:endParaRPr lang="fr-FR" dirty="0"/>
          </a:p>
        </p:txBody>
      </p:sp>
    </p:spTree>
    <p:extLst>
      <p:ext uri="{BB962C8B-B14F-4D97-AF65-F5344CB8AC3E}">
        <p14:creationId xmlns:p14="http://schemas.microsoft.com/office/powerpoint/2010/main" val="442748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63415ED-DC58-4E61-8A08-F84CD5B8D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4" name="Espace réservé du pied de page 3">
            <a:extLst>
              <a:ext uri="{FF2B5EF4-FFF2-40B4-BE49-F238E27FC236}">
                <a16:creationId xmlns:a16="http://schemas.microsoft.com/office/drawing/2014/main" id="{D2F5D936-0665-4912-92D6-8AAD1E1ACEE8}"/>
              </a:ext>
            </a:extLst>
          </p:cNvPr>
          <p:cNvSpPr>
            <a:spLocks noGrp="1"/>
          </p:cNvSpPr>
          <p:nvPr>
            <p:ph type="ftr" sz="quarter" idx="11"/>
          </p:nvPr>
        </p:nvSpPr>
        <p:spPr>
          <a:xfrm>
            <a:off x="4038599" y="6119157"/>
            <a:ext cx="4114800" cy="365125"/>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EA4D2C33-528C-4C58-A11D-A312CDAC8A6A}"/>
              </a:ext>
            </a:extLst>
          </p:cNvPr>
          <p:cNvSpPr>
            <a:spLocks noGrp="1"/>
          </p:cNvSpPr>
          <p:nvPr>
            <p:ph type="sldNum" sz="quarter" idx="12"/>
          </p:nvPr>
        </p:nvSpPr>
        <p:spPr/>
        <p:txBody>
          <a:bodyPr/>
          <a:lstStyle/>
          <a:p>
            <a:fld id="{C19D400D-CDF2-44FD-AD39-1866554E042D}" type="slidenum">
              <a:rPr lang="fr-FR" smtClean="0"/>
              <a:t>11</a:t>
            </a:fld>
            <a:endParaRPr lang="fr-FR"/>
          </a:p>
        </p:txBody>
      </p:sp>
      <p:sp>
        <p:nvSpPr>
          <p:cNvPr id="7" name="Titre 6">
            <a:extLst>
              <a:ext uri="{FF2B5EF4-FFF2-40B4-BE49-F238E27FC236}">
                <a16:creationId xmlns:a16="http://schemas.microsoft.com/office/drawing/2014/main" id="{2F27F4E1-E61D-4D1D-BCD1-C90BD620EF1D}"/>
              </a:ext>
            </a:extLst>
          </p:cNvPr>
          <p:cNvSpPr>
            <a:spLocks noGrp="1"/>
          </p:cNvSpPr>
          <p:nvPr>
            <p:ph type="title"/>
          </p:nvPr>
        </p:nvSpPr>
        <p:spPr/>
        <p:txBody>
          <a:bodyPr/>
          <a:lstStyle/>
          <a:p>
            <a:r>
              <a:rPr lang="fr-FR" dirty="0"/>
              <a:t>Le syndrome général d’adaptation</a:t>
            </a:r>
          </a:p>
        </p:txBody>
      </p:sp>
      <p:sp>
        <p:nvSpPr>
          <p:cNvPr id="3" name="Espace réservé du contenu 2">
            <a:extLst>
              <a:ext uri="{FF2B5EF4-FFF2-40B4-BE49-F238E27FC236}">
                <a16:creationId xmlns:a16="http://schemas.microsoft.com/office/drawing/2014/main" id="{C68A5A46-96EA-4D69-812B-3C74C671559E}"/>
              </a:ext>
            </a:extLst>
          </p:cNvPr>
          <p:cNvSpPr>
            <a:spLocks noGrp="1"/>
          </p:cNvSpPr>
          <p:nvPr>
            <p:ph idx="1"/>
          </p:nvPr>
        </p:nvSpPr>
        <p:spPr/>
        <p:txBody>
          <a:bodyPr/>
          <a:lstStyle/>
          <a:p>
            <a:r>
              <a:rPr lang="fr-FR" dirty="0"/>
              <a:t>Phase de résistance: </a:t>
            </a:r>
            <a:br>
              <a:rPr lang="fr-FR" dirty="0"/>
            </a:br>
            <a:br>
              <a:rPr lang="fr-FR" dirty="0"/>
            </a:br>
            <a:r>
              <a:rPr lang="fr-FR" dirty="0"/>
              <a:t>L'organisme s'adapte à l'agent stressant qui se prolonge</a:t>
            </a:r>
            <a:br>
              <a:rPr lang="fr-FR" dirty="0"/>
            </a:br>
            <a:endParaRPr lang="fr-FR" dirty="0"/>
          </a:p>
          <a:p>
            <a:pPr lvl="1">
              <a:buFont typeface="Wingdings" panose="05000000000000000000" pitchFamily="2" charset="2"/>
              <a:buChar char="Ä"/>
            </a:pPr>
            <a:r>
              <a:rPr lang="fr-FR" dirty="0"/>
              <a:t>Sécrétion  cortisol (corticosurrénale)</a:t>
            </a:r>
          </a:p>
          <a:p>
            <a:pPr marL="0" indent="0">
              <a:buNone/>
            </a:pPr>
            <a:endParaRPr lang="fr-FR" dirty="0"/>
          </a:p>
        </p:txBody>
      </p:sp>
    </p:spTree>
    <p:extLst>
      <p:ext uri="{BB962C8B-B14F-4D97-AF65-F5344CB8AC3E}">
        <p14:creationId xmlns:p14="http://schemas.microsoft.com/office/powerpoint/2010/main" val="1771762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63415ED-DC58-4E61-8A08-F84CD5B8D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4" name="Espace réservé du pied de page 3">
            <a:extLst>
              <a:ext uri="{FF2B5EF4-FFF2-40B4-BE49-F238E27FC236}">
                <a16:creationId xmlns:a16="http://schemas.microsoft.com/office/drawing/2014/main" id="{D2F5D936-0665-4912-92D6-8AAD1E1ACEE8}"/>
              </a:ext>
            </a:extLst>
          </p:cNvPr>
          <p:cNvSpPr>
            <a:spLocks noGrp="1"/>
          </p:cNvSpPr>
          <p:nvPr>
            <p:ph type="ftr" sz="quarter" idx="11"/>
          </p:nvPr>
        </p:nvSpPr>
        <p:spPr>
          <a:xfrm>
            <a:off x="4038599" y="6119157"/>
            <a:ext cx="4114800" cy="365125"/>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EA4D2C33-528C-4C58-A11D-A312CDAC8A6A}"/>
              </a:ext>
            </a:extLst>
          </p:cNvPr>
          <p:cNvSpPr>
            <a:spLocks noGrp="1"/>
          </p:cNvSpPr>
          <p:nvPr>
            <p:ph type="sldNum" sz="quarter" idx="12"/>
          </p:nvPr>
        </p:nvSpPr>
        <p:spPr/>
        <p:txBody>
          <a:bodyPr/>
          <a:lstStyle/>
          <a:p>
            <a:fld id="{C19D400D-CDF2-44FD-AD39-1866554E042D}" type="slidenum">
              <a:rPr lang="fr-FR" smtClean="0"/>
              <a:t>12</a:t>
            </a:fld>
            <a:endParaRPr lang="fr-FR"/>
          </a:p>
        </p:txBody>
      </p:sp>
      <p:sp>
        <p:nvSpPr>
          <p:cNvPr id="7" name="Titre 6">
            <a:extLst>
              <a:ext uri="{FF2B5EF4-FFF2-40B4-BE49-F238E27FC236}">
                <a16:creationId xmlns:a16="http://schemas.microsoft.com/office/drawing/2014/main" id="{2F27F4E1-E61D-4D1D-BCD1-C90BD620EF1D}"/>
              </a:ext>
            </a:extLst>
          </p:cNvPr>
          <p:cNvSpPr>
            <a:spLocks noGrp="1"/>
          </p:cNvSpPr>
          <p:nvPr>
            <p:ph type="title"/>
          </p:nvPr>
        </p:nvSpPr>
        <p:spPr/>
        <p:txBody>
          <a:bodyPr/>
          <a:lstStyle/>
          <a:p>
            <a:r>
              <a:rPr lang="fr-FR" dirty="0"/>
              <a:t>Le syndrome général d’adaptation</a:t>
            </a:r>
          </a:p>
        </p:txBody>
      </p:sp>
      <p:sp>
        <p:nvSpPr>
          <p:cNvPr id="3" name="Espace réservé du contenu 2">
            <a:extLst>
              <a:ext uri="{FF2B5EF4-FFF2-40B4-BE49-F238E27FC236}">
                <a16:creationId xmlns:a16="http://schemas.microsoft.com/office/drawing/2014/main" id="{C68A5A46-96EA-4D69-812B-3C74C671559E}"/>
              </a:ext>
            </a:extLst>
          </p:cNvPr>
          <p:cNvSpPr>
            <a:spLocks noGrp="1"/>
          </p:cNvSpPr>
          <p:nvPr>
            <p:ph idx="1"/>
          </p:nvPr>
        </p:nvSpPr>
        <p:spPr/>
        <p:txBody>
          <a:bodyPr/>
          <a:lstStyle/>
          <a:p>
            <a:r>
              <a:rPr lang="fr-FR" dirty="0"/>
              <a:t>Phase d’épuisement: </a:t>
            </a:r>
            <a:br>
              <a:rPr lang="fr-FR" dirty="0"/>
            </a:br>
            <a:br>
              <a:rPr lang="fr-FR" dirty="0"/>
            </a:br>
            <a:r>
              <a:rPr lang="fr-FR" dirty="0"/>
              <a:t>Seuil où l'organisme cesse d'être en mesure de s'adapter au stimulus provoqué par l'agent stressant (</a:t>
            </a:r>
            <a:r>
              <a:rPr lang="fr-FR" i="1" dirty="0" err="1"/>
              <a:t>burn</a:t>
            </a:r>
            <a:r>
              <a:rPr lang="fr-FR" i="1" dirty="0"/>
              <a:t> in </a:t>
            </a:r>
            <a:r>
              <a:rPr lang="fr-FR" dirty="0"/>
              <a:t>puis </a:t>
            </a:r>
            <a:r>
              <a:rPr lang="fr-FR" i="1" dirty="0" err="1"/>
              <a:t>burn</a:t>
            </a:r>
            <a:r>
              <a:rPr lang="fr-FR" i="1" dirty="0"/>
              <a:t> out</a:t>
            </a:r>
            <a:r>
              <a:rPr lang="fr-FR" dirty="0"/>
              <a:t>)</a:t>
            </a:r>
            <a:br>
              <a:rPr lang="fr-FR" dirty="0"/>
            </a:br>
            <a:endParaRPr lang="fr-FR" dirty="0"/>
          </a:p>
          <a:p>
            <a:pPr lvl="1">
              <a:buFont typeface="Wingdings" panose="05000000000000000000" pitchFamily="2" charset="2"/>
              <a:buChar char="Ä"/>
            </a:pPr>
            <a:r>
              <a:rPr lang="fr-FR" dirty="0"/>
              <a:t>Effondrement nerveux, glandulaire, psychique</a:t>
            </a:r>
          </a:p>
          <a:p>
            <a:pPr marL="0" indent="0">
              <a:buNone/>
            </a:pPr>
            <a:endParaRPr lang="fr-FR" dirty="0"/>
          </a:p>
        </p:txBody>
      </p:sp>
    </p:spTree>
    <p:extLst>
      <p:ext uri="{BB962C8B-B14F-4D97-AF65-F5344CB8AC3E}">
        <p14:creationId xmlns:p14="http://schemas.microsoft.com/office/powerpoint/2010/main" val="757091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63415ED-DC58-4E61-8A08-F84CD5B8D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4" name="Espace réservé du pied de page 3">
            <a:extLst>
              <a:ext uri="{FF2B5EF4-FFF2-40B4-BE49-F238E27FC236}">
                <a16:creationId xmlns:a16="http://schemas.microsoft.com/office/drawing/2014/main" id="{D2F5D936-0665-4912-92D6-8AAD1E1ACEE8}"/>
              </a:ext>
            </a:extLst>
          </p:cNvPr>
          <p:cNvSpPr>
            <a:spLocks noGrp="1"/>
          </p:cNvSpPr>
          <p:nvPr>
            <p:ph type="ftr" sz="quarter" idx="11"/>
          </p:nvPr>
        </p:nvSpPr>
        <p:spPr>
          <a:xfrm>
            <a:off x="4038599" y="6119157"/>
            <a:ext cx="4114800" cy="365125"/>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EA4D2C33-528C-4C58-A11D-A312CDAC8A6A}"/>
              </a:ext>
            </a:extLst>
          </p:cNvPr>
          <p:cNvSpPr>
            <a:spLocks noGrp="1"/>
          </p:cNvSpPr>
          <p:nvPr>
            <p:ph type="sldNum" sz="quarter" idx="12"/>
          </p:nvPr>
        </p:nvSpPr>
        <p:spPr/>
        <p:txBody>
          <a:bodyPr/>
          <a:lstStyle/>
          <a:p>
            <a:fld id="{C19D400D-CDF2-44FD-AD39-1866554E042D}" type="slidenum">
              <a:rPr lang="fr-FR" smtClean="0"/>
              <a:t>13</a:t>
            </a:fld>
            <a:endParaRPr lang="fr-FR"/>
          </a:p>
        </p:txBody>
      </p:sp>
      <p:sp>
        <p:nvSpPr>
          <p:cNvPr id="7" name="Titre 6">
            <a:extLst>
              <a:ext uri="{FF2B5EF4-FFF2-40B4-BE49-F238E27FC236}">
                <a16:creationId xmlns:a16="http://schemas.microsoft.com/office/drawing/2014/main" id="{2F27F4E1-E61D-4D1D-BCD1-C90BD620EF1D}"/>
              </a:ext>
            </a:extLst>
          </p:cNvPr>
          <p:cNvSpPr>
            <a:spLocks noGrp="1"/>
          </p:cNvSpPr>
          <p:nvPr>
            <p:ph type="title"/>
          </p:nvPr>
        </p:nvSpPr>
        <p:spPr/>
        <p:txBody>
          <a:bodyPr/>
          <a:lstStyle/>
          <a:p>
            <a:r>
              <a:rPr lang="fr-FR" dirty="0"/>
              <a:t>Le syndrome général d’adaptation</a:t>
            </a:r>
          </a:p>
        </p:txBody>
      </p:sp>
      <p:pic>
        <p:nvPicPr>
          <p:cNvPr id="6" name="Espace réservé du contenu 5">
            <a:extLst>
              <a:ext uri="{FF2B5EF4-FFF2-40B4-BE49-F238E27FC236}">
                <a16:creationId xmlns:a16="http://schemas.microsoft.com/office/drawing/2014/main" id="{333BF6E5-0B59-43FF-B2CA-CA2E8B4A994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09530" y="1281784"/>
            <a:ext cx="7895743" cy="4895179"/>
          </a:xfrm>
        </p:spPr>
      </p:pic>
    </p:spTree>
    <p:extLst>
      <p:ext uri="{BB962C8B-B14F-4D97-AF65-F5344CB8AC3E}">
        <p14:creationId xmlns:p14="http://schemas.microsoft.com/office/powerpoint/2010/main" val="3704986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63415ED-DC58-4E61-8A08-F84CD5B8D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 y="0"/>
            <a:ext cx="12190781" cy="6858000"/>
          </a:xfrm>
          <a:prstGeom prst="rect">
            <a:avLst/>
          </a:prstGeom>
        </p:spPr>
      </p:pic>
      <p:sp>
        <p:nvSpPr>
          <p:cNvPr id="4" name="Espace réservé du pied de page 3">
            <a:extLst>
              <a:ext uri="{FF2B5EF4-FFF2-40B4-BE49-F238E27FC236}">
                <a16:creationId xmlns:a16="http://schemas.microsoft.com/office/drawing/2014/main" id="{D2F5D936-0665-4912-92D6-8AAD1E1ACEE8}"/>
              </a:ext>
            </a:extLst>
          </p:cNvPr>
          <p:cNvSpPr>
            <a:spLocks noGrp="1"/>
          </p:cNvSpPr>
          <p:nvPr>
            <p:ph type="ftr" sz="quarter" idx="11"/>
          </p:nvPr>
        </p:nvSpPr>
        <p:spPr>
          <a:xfrm>
            <a:off x="4038599" y="6119157"/>
            <a:ext cx="4114800" cy="365125"/>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EA4D2C33-528C-4C58-A11D-A312CDAC8A6A}"/>
              </a:ext>
            </a:extLst>
          </p:cNvPr>
          <p:cNvSpPr>
            <a:spLocks noGrp="1"/>
          </p:cNvSpPr>
          <p:nvPr>
            <p:ph type="sldNum" sz="quarter" idx="12"/>
          </p:nvPr>
        </p:nvSpPr>
        <p:spPr/>
        <p:txBody>
          <a:bodyPr/>
          <a:lstStyle/>
          <a:p>
            <a:fld id="{C19D400D-CDF2-44FD-AD39-1866554E042D}" type="slidenum">
              <a:rPr lang="fr-FR" smtClean="0"/>
              <a:t>14</a:t>
            </a:fld>
            <a:endParaRPr lang="fr-FR"/>
          </a:p>
        </p:txBody>
      </p:sp>
      <p:sp>
        <p:nvSpPr>
          <p:cNvPr id="7" name="Titre 6">
            <a:extLst>
              <a:ext uri="{FF2B5EF4-FFF2-40B4-BE49-F238E27FC236}">
                <a16:creationId xmlns:a16="http://schemas.microsoft.com/office/drawing/2014/main" id="{2F27F4E1-E61D-4D1D-BCD1-C90BD620EF1D}"/>
              </a:ext>
            </a:extLst>
          </p:cNvPr>
          <p:cNvSpPr>
            <a:spLocks noGrp="1"/>
          </p:cNvSpPr>
          <p:nvPr>
            <p:ph type="title"/>
          </p:nvPr>
        </p:nvSpPr>
        <p:spPr>
          <a:xfrm>
            <a:off x="0" y="0"/>
            <a:ext cx="5738684" cy="643227"/>
          </a:xfrm>
          <a:solidFill>
            <a:schemeClr val="bg1"/>
          </a:solidFill>
          <a:ln>
            <a:noFill/>
          </a:ln>
        </p:spPr>
        <p:txBody>
          <a:bodyPr>
            <a:normAutofit/>
          </a:bodyPr>
          <a:lstStyle/>
          <a:p>
            <a:r>
              <a:rPr lang="fr-FR" sz="3200" dirty="0"/>
              <a:t>Le syndrome général d’adaptation</a:t>
            </a:r>
          </a:p>
        </p:txBody>
      </p:sp>
      <p:pic>
        <p:nvPicPr>
          <p:cNvPr id="9" name="Espace réservé du contenu 8">
            <a:extLst>
              <a:ext uri="{FF2B5EF4-FFF2-40B4-BE49-F238E27FC236}">
                <a16:creationId xmlns:a16="http://schemas.microsoft.com/office/drawing/2014/main" id="{FA027118-9D0A-4F38-88E7-A7A0292B9335}"/>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1616" t="27827" r="75868" b="48399"/>
          <a:stretch/>
        </p:blipFill>
        <p:spPr>
          <a:xfrm>
            <a:off x="166816" y="1387475"/>
            <a:ext cx="2590801" cy="1543050"/>
          </a:xfrm>
        </p:spPr>
      </p:pic>
      <p:pic>
        <p:nvPicPr>
          <p:cNvPr id="8" name="Espace réservé du contenu 8">
            <a:extLst>
              <a:ext uri="{FF2B5EF4-FFF2-40B4-BE49-F238E27FC236}">
                <a16:creationId xmlns:a16="http://schemas.microsoft.com/office/drawing/2014/main" id="{A8BAD729-DB3B-4DA8-9545-5673BC93CD70}"/>
              </a:ext>
            </a:extLst>
          </p:cNvPr>
          <p:cNvPicPr>
            <a:picLocks noChangeAspect="1"/>
          </p:cNvPicPr>
          <p:nvPr/>
        </p:nvPicPr>
        <p:blipFill rotWithShape="1">
          <a:blip r:embed="rId4">
            <a:extLst>
              <a:ext uri="{28A0092B-C50C-407E-A947-70E740481C1C}">
                <a14:useLocalDpi xmlns:a14="http://schemas.microsoft.com/office/drawing/2010/main" val="0"/>
              </a:ext>
            </a:extLst>
          </a:blip>
          <a:srcRect l="25705" r="18915" b="29614"/>
          <a:stretch/>
        </p:blipFill>
        <p:spPr>
          <a:xfrm>
            <a:off x="2478041" y="691262"/>
            <a:ext cx="7504159" cy="5379860"/>
          </a:xfrm>
          <a:prstGeom prst="rect">
            <a:avLst/>
          </a:prstGeom>
        </p:spPr>
      </p:pic>
      <p:pic>
        <p:nvPicPr>
          <p:cNvPr id="11" name="Espace réservé du contenu 8">
            <a:extLst>
              <a:ext uri="{FF2B5EF4-FFF2-40B4-BE49-F238E27FC236}">
                <a16:creationId xmlns:a16="http://schemas.microsoft.com/office/drawing/2014/main" id="{08221CF7-7CC8-40FE-8A2F-21C131AEDEDB}"/>
              </a:ext>
            </a:extLst>
          </p:cNvPr>
          <p:cNvPicPr>
            <a:picLocks noChangeAspect="1"/>
          </p:cNvPicPr>
          <p:nvPr/>
        </p:nvPicPr>
        <p:blipFill rotWithShape="1">
          <a:blip r:embed="rId4">
            <a:extLst>
              <a:ext uri="{28A0092B-C50C-407E-A947-70E740481C1C}">
                <a14:useLocalDpi xmlns:a14="http://schemas.microsoft.com/office/drawing/2010/main" val="0"/>
              </a:ext>
            </a:extLst>
          </a:blip>
          <a:srcRect l="35472" t="70826" r="42011" b="4242"/>
          <a:stretch/>
        </p:blipFill>
        <p:spPr>
          <a:xfrm>
            <a:off x="71435" y="4683544"/>
            <a:ext cx="2590801" cy="1618175"/>
          </a:xfrm>
          <a:prstGeom prst="rect">
            <a:avLst/>
          </a:prstGeom>
        </p:spPr>
      </p:pic>
      <p:sp>
        <p:nvSpPr>
          <p:cNvPr id="2" name="ZoneTexte 1">
            <a:extLst>
              <a:ext uri="{FF2B5EF4-FFF2-40B4-BE49-F238E27FC236}">
                <a16:creationId xmlns:a16="http://schemas.microsoft.com/office/drawing/2014/main" id="{74177C7A-68E4-49FD-BED2-5F0AA613FF5E}"/>
              </a:ext>
            </a:extLst>
          </p:cNvPr>
          <p:cNvSpPr txBox="1"/>
          <p:nvPr/>
        </p:nvSpPr>
        <p:spPr>
          <a:xfrm flipH="1">
            <a:off x="9847897" y="5151815"/>
            <a:ext cx="2272668" cy="1569660"/>
          </a:xfrm>
          <a:prstGeom prst="rect">
            <a:avLst/>
          </a:prstGeom>
          <a:solidFill>
            <a:schemeClr val="bg1"/>
          </a:solidFill>
        </p:spPr>
        <p:txBody>
          <a:bodyPr wrap="square" rtlCol="0">
            <a:spAutoFit/>
          </a:bodyPr>
          <a:lstStyle/>
          <a:p>
            <a:r>
              <a:rPr lang="fr-FR" sz="1600" b="1" dirty="0">
                <a:solidFill>
                  <a:srgbClr val="FF0000"/>
                </a:solidFill>
              </a:rPr>
              <a:t>3 La Phase d’épuisement</a:t>
            </a:r>
          </a:p>
          <a:p>
            <a:pPr algn="ctr"/>
            <a:r>
              <a:rPr lang="fr-FR" sz="1600" dirty="0">
                <a:solidFill>
                  <a:srgbClr val="FF0000"/>
                </a:solidFill>
              </a:rPr>
              <a:t>Stress chronique avec inadaptation de l’organisme par épuisement physique, psychique et émotionnel </a:t>
            </a:r>
          </a:p>
        </p:txBody>
      </p:sp>
    </p:spTree>
    <p:extLst>
      <p:ext uri="{BB962C8B-B14F-4D97-AF65-F5344CB8AC3E}">
        <p14:creationId xmlns:p14="http://schemas.microsoft.com/office/powerpoint/2010/main" val="2820097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A98CC48-F555-4341-9489-EA2DFF5A5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2" name="Titre 1">
            <a:extLst>
              <a:ext uri="{FF2B5EF4-FFF2-40B4-BE49-F238E27FC236}">
                <a16:creationId xmlns:a16="http://schemas.microsoft.com/office/drawing/2014/main" id="{DE4FC6DC-724B-471E-9B96-4028B90429D3}"/>
              </a:ext>
            </a:extLst>
          </p:cNvPr>
          <p:cNvSpPr>
            <a:spLocks noGrp="1"/>
          </p:cNvSpPr>
          <p:nvPr>
            <p:ph type="title"/>
          </p:nvPr>
        </p:nvSpPr>
        <p:spPr>
          <a:xfrm>
            <a:off x="838200" y="2445717"/>
            <a:ext cx="10515600" cy="1325563"/>
          </a:xfrm>
        </p:spPr>
        <p:txBody>
          <a:bodyPr/>
          <a:lstStyle/>
          <a:p>
            <a:r>
              <a:rPr lang="fr-FR" dirty="0"/>
              <a:t>Les effets du stress</a:t>
            </a:r>
          </a:p>
        </p:txBody>
      </p:sp>
      <p:sp>
        <p:nvSpPr>
          <p:cNvPr id="4" name="Espace réservé du pied de page 3">
            <a:extLst>
              <a:ext uri="{FF2B5EF4-FFF2-40B4-BE49-F238E27FC236}">
                <a16:creationId xmlns:a16="http://schemas.microsoft.com/office/drawing/2014/main" id="{D2F5D936-0665-4912-92D6-8AAD1E1ACEE8}"/>
              </a:ext>
            </a:extLst>
          </p:cNvPr>
          <p:cNvSpPr>
            <a:spLocks noGrp="1"/>
          </p:cNvSpPr>
          <p:nvPr>
            <p:ph type="ftr" sz="quarter" idx="11"/>
          </p:nvPr>
        </p:nvSpPr>
        <p:spPr>
          <a:xfrm>
            <a:off x="4038599" y="6056244"/>
            <a:ext cx="4114800" cy="477976"/>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EA4D2C33-528C-4C58-A11D-A312CDAC8A6A}"/>
              </a:ext>
            </a:extLst>
          </p:cNvPr>
          <p:cNvSpPr>
            <a:spLocks noGrp="1"/>
          </p:cNvSpPr>
          <p:nvPr>
            <p:ph type="sldNum" sz="quarter" idx="12"/>
          </p:nvPr>
        </p:nvSpPr>
        <p:spPr/>
        <p:txBody>
          <a:bodyPr/>
          <a:lstStyle/>
          <a:p>
            <a:fld id="{C19D400D-CDF2-44FD-AD39-1866554E042D}" type="slidenum">
              <a:rPr lang="fr-FR" smtClean="0"/>
              <a:t>15</a:t>
            </a:fld>
            <a:endParaRPr lang="fr-FR"/>
          </a:p>
        </p:txBody>
      </p:sp>
    </p:spTree>
    <p:extLst>
      <p:ext uri="{BB962C8B-B14F-4D97-AF65-F5344CB8AC3E}">
        <p14:creationId xmlns:p14="http://schemas.microsoft.com/office/powerpoint/2010/main" val="1110529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63415ED-DC58-4E61-8A08-F84CD5B8D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4" name="Espace réservé du pied de page 3">
            <a:extLst>
              <a:ext uri="{FF2B5EF4-FFF2-40B4-BE49-F238E27FC236}">
                <a16:creationId xmlns:a16="http://schemas.microsoft.com/office/drawing/2014/main" id="{D2F5D936-0665-4912-92D6-8AAD1E1ACEE8}"/>
              </a:ext>
            </a:extLst>
          </p:cNvPr>
          <p:cNvSpPr>
            <a:spLocks noGrp="1"/>
          </p:cNvSpPr>
          <p:nvPr>
            <p:ph type="ftr" sz="quarter" idx="11"/>
          </p:nvPr>
        </p:nvSpPr>
        <p:spPr>
          <a:xfrm>
            <a:off x="4038599" y="6119157"/>
            <a:ext cx="4114800" cy="365125"/>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EA4D2C33-528C-4C58-A11D-A312CDAC8A6A}"/>
              </a:ext>
            </a:extLst>
          </p:cNvPr>
          <p:cNvSpPr>
            <a:spLocks noGrp="1"/>
          </p:cNvSpPr>
          <p:nvPr>
            <p:ph type="sldNum" sz="quarter" idx="12"/>
          </p:nvPr>
        </p:nvSpPr>
        <p:spPr/>
        <p:txBody>
          <a:bodyPr/>
          <a:lstStyle/>
          <a:p>
            <a:fld id="{C19D400D-CDF2-44FD-AD39-1866554E042D}" type="slidenum">
              <a:rPr lang="fr-FR" smtClean="0"/>
              <a:t>16</a:t>
            </a:fld>
            <a:endParaRPr lang="fr-FR"/>
          </a:p>
        </p:txBody>
      </p:sp>
      <p:sp>
        <p:nvSpPr>
          <p:cNvPr id="7" name="Titre 6">
            <a:extLst>
              <a:ext uri="{FF2B5EF4-FFF2-40B4-BE49-F238E27FC236}">
                <a16:creationId xmlns:a16="http://schemas.microsoft.com/office/drawing/2014/main" id="{2F27F4E1-E61D-4D1D-BCD1-C90BD620EF1D}"/>
              </a:ext>
            </a:extLst>
          </p:cNvPr>
          <p:cNvSpPr>
            <a:spLocks noGrp="1"/>
          </p:cNvSpPr>
          <p:nvPr>
            <p:ph type="title"/>
          </p:nvPr>
        </p:nvSpPr>
        <p:spPr/>
        <p:txBody>
          <a:bodyPr/>
          <a:lstStyle/>
          <a:p>
            <a:r>
              <a:rPr lang="fr-FR" dirty="0"/>
              <a:t>Stress aigu versus stress chronique</a:t>
            </a:r>
          </a:p>
        </p:txBody>
      </p:sp>
      <p:sp>
        <p:nvSpPr>
          <p:cNvPr id="3" name="Espace réservé du contenu 2">
            <a:extLst>
              <a:ext uri="{FF2B5EF4-FFF2-40B4-BE49-F238E27FC236}">
                <a16:creationId xmlns:a16="http://schemas.microsoft.com/office/drawing/2014/main" id="{C68A5A46-96EA-4D69-812B-3C74C671559E}"/>
              </a:ext>
            </a:extLst>
          </p:cNvPr>
          <p:cNvSpPr>
            <a:spLocks noGrp="1"/>
          </p:cNvSpPr>
          <p:nvPr>
            <p:ph idx="1"/>
          </p:nvPr>
        </p:nvSpPr>
        <p:spPr/>
        <p:txBody>
          <a:bodyPr>
            <a:normAutofit lnSpcReduction="10000"/>
          </a:bodyPr>
          <a:lstStyle/>
          <a:p>
            <a:r>
              <a:rPr lang="fr-FR" dirty="0"/>
              <a:t>Un système de survie</a:t>
            </a:r>
            <a:br>
              <a:rPr lang="fr-FR" dirty="0"/>
            </a:br>
            <a:br>
              <a:rPr lang="fr-FR" dirty="0"/>
            </a:br>
            <a:r>
              <a:rPr lang="fr-FR" sz="2400" i="1" dirty="0"/>
              <a:t>Le stress est une réalité biologique qui correspond à l’ensemble des mécanismes d’adaptation à une situation stressante.</a:t>
            </a:r>
            <a:br>
              <a:rPr lang="fr-FR" sz="2400" i="1" dirty="0"/>
            </a:br>
            <a:endParaRPr lang="fr-FR" sz="2400" i="1" dirty="0"/>
          </a:p>
          <a:p>
            <a:r>
              <a:rPr lang="fr-FR" dirty="0"/>
              <a:t>Une réaction non spécifique</a:t>
            </a:r>
            <a:br>
              <a:rPr lang="fr-FR" dirty="0"/>
            </a:br>
            <a:br>
              <a:rPr lang="fr-FR" dirty="0"/>
            </a:br>
            <a:r>
              <a:rPr lang="fr-FR" sz="2400" i="1" dirty="0"/>
              <a:t>Réaction archaïque liée à un danger réel (prédateur)</a:t>
            </a:r>
            <a:br>
              <a:rPr lang="fr-FR" sz="2400" i="1" dirty="0"/>
            </a:br>
            <a:r>
              <a:rPr lang="fr-FR" sz="2400" i="1" dirty="0"/>
              <a:t>- - -&gt; stimulation moderne sans danger réel (agression de l’ego) </a:t>
            </a:r>
            <a:br>
              <a:rPr lang="fr-FR" sz="2400" i="1" dirty="0"/>
            </a:br>
            <a:r>
              <a:rPr lang="fr-FR" sz="2400" i="1" dirty="0">
                <a:sym typeface="Wingdings" panose="05000000000000000000" pitchFamily="2" charset="2"/>
              </a:rPr>
              <a:t> même réaction adaptative</a:t>
            </a:r>
            <a:br>
              <a:rPr lang="fr-FR" sz="2400" i="1" dirty="0">
                <a:sym typeface="Wingdings" panose="05000000000000000000" pitchFamily="2" charset="2"/>
              </a:rPr>
            </a:br>
            <a:br>
              <a:rPr lang="fr-FR" sz="2400" i="1" dirty="0">
                <a:sym typeface="Wingdings" panose="05000000000000000000" pitchFamily="2" charset="2"/>
              </a:rPr>
            </a:br>
            <a:endParaRPr lang="fr-FR" dirty="0"/>
          </a:p>
        </p:txBody>
      </p:sp>
    </p:spTree>
    <p:extLst>
      <p:ext uri="{BB962C8B-B14F-4D97-AF65-F5344CB8AC3E}">
        <p14:creationId xmlns:p14="http://schemas.microsoft.com/office/powerpoint/2010/main" val="1259126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63415ED-DC58-4E61-8A08-F84CD5B8D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4" name="Espace réservé du pied de page 3">
            <a:extLst>
              <a:ext uri="{FF2B5EF4-FFF2-40B4-BE49-F238E27FC236}">
                <a16:creationId xmlns:a16="http://schemas.microsoft.com/office/drawing/2014/main" id="{D2F5D936-0665-4912-92D6-8AAD1E1ACEE8}"/>
              </a:ext>
            </a:extLst>
          </p:cNvPr>
          <p:cNvSpPr>
            <a:spLocks noGrp="1"/>
          </p:cNvSpPr>
          <p:nvPr>
            <p:ph type="ftr" sz="quarter" idx="11"/>
          </p:nvPr>
        </p:nvSpPr>
        <p:spPr>
          <a:xfrm>
            <a:off x="4038599" y="6119157"/>
            <a:ext cx="4114800" cy="365125"/>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EA4D2C33-528C-4C58-A11D-A312CDAC8A6A}"/>
              </a:ext>
            </a:extLst>
          </p:cNvPr>
          <p:cNvSpPr>
            <a:spLocks noGrp="1"/>
          </p:cNvSpPr>
          <p:nvPr>
            <p:ph type="sldNum" sz="quarter" idx="12"/>
          </p:nvPr>
        </p:nvSpPr>
        <p:spPr/>
        <p:txBody>
          <a:bodyPr/>
          <a:lstStyle/>
          <a:p>
            <a:fld id="{C19D400D-CDF2-44FD-AD39-1866554E042D}" type="slidenum">
              <a:rPr lang="fr-FR" smtClean="0"/>
              <a:t>17</a:t>
            </a:fld>
            <a:endParaRPr lang="fr-FR"/>
          </a:p>
        </p:txBody>
      </p:sp>
      <p:sp>
        <p:nvSpPr>
          <p:cNvPr id="7" name="Titre 6">
            <a:extLst>
              <a:ext uri="{FF2B5EF4-FFF2-40B4-BE49-F238E27FC236}">
                <a16:creationId xmlns:a16="http://schemas.microsoft.com/office/drawing/2014/main" id="{2F27F4E1-E61D-4D1D-BCD1-C90BD620EF1D}"/>
              </a:ext>
            </a:extLst>
          </p:cNvPr>
          <p:cNvSpPr>
            <a:spLocks noGrp="1"/>
          </p:cNvSpPr>
          <p:nvPr>
            <p:ph type="title"/>
          </p:nvPr>
        </p:nvSpPr>
        <p:spPr/>
        <p:txBody>
          <a:bodyPr/>
          <a:lstStyle/>
          <a:p>
            <a:r>
              <a:rPr lang="fr-FR" dirty="0"/>
              <a:t>Gravité du stress</a:t>
            </a:r>
          </a:p>
        </p:txBody>
      </p:sp>
      <p:sp>
        <p:nvSpPr>
          <p:cNvPr id="3" name="Espace réservé du contenu 2">
            <a:extLst>
              <a:ext uri="{FF2B5EF4-FFF2-40B4-BE49-F238E27FC236}">
                <a16:creationId xmlns:a16="http://schemas.microsoft.com/office/drawing/2014/main" id="{C68A5A46-96EA-4D69-812B-3C74C671559E}"/>
              </a:ext>
            </a:extLst>
          </p:cNvPr>
          <p:cNvSpPr>
            <a:spLocks noGrp="1"/>
          </p:cNvSpPr>
          <p:nvPr>
            <p:ph idx="1"/>
          </p:nvPr>
        </p:nvSpPr>
        <p:spPr/>
        <p:txBody>
          <a:bodyPr>
            <a:normAutofit/>
          </a:bodyPr>
          <a:lstStyle/>
          <a:p>
            <a:pPr marL="0" indent="0">
              <a:buNone/>
            </a:pPr>
            <a:r>
              <a:rPr lang="fr-FR" i="1" dirty="0">
                <a:solidFill>
                  <a:srgbClr val="FF6569"/>
                </a:solidFill>
                <a:sym typeface="Wingdings" panose="05000000000000000000" pitchFamily="2" charset="2"/>
              </a:rPr>
              <a:t>La réponse dépend de la perception de l’individu.</a:t>
            </a:r>
            <a:endParaRPr lang="fr-FR" i="1" dirty="0">
              <a:solidFill>
                <a:srgbClr val="FF6569"/>
              </a:solidFill>
            </a:endParaRPr>
          </a:p>
          <a:p>
            <a:pPr>
              <a:buFont typeface="Wingdings" panose="05000000000000000000" pitchFamily="2" charset="2"/>
              <a:buChar char="Ä"/>
            </a:pPr>
            <a:endParaRPr lang="fr-FR" dirty="0"/>
          </a:p>
          <a:p>
            <a:pPr lvl="1">
              <a:buFont typeface="Wingdings" panose="05000000000000000000" pitchFamily="2" charset="2"/>
              <a:buChar char="Ä"/>
            </a:pPr>
            <a:r>
              <a:rPr lang="fr-FR" dirty="0"/>
              <a:t>Intensité</a:t>
            </a:r>
            <a:br>
              <a:rPr lang="fr-FR" dirty="0"/>
            </a:br>
            <a:endParaRPr lang="fr-FR" dirty="0"/>
          </a:p>
          <a:p>
            <a:pPr lvl="1">
              <a:buFont typeface="Wingdings" panose="05000000000000000000" pitchFamily="2" charset="2"/>
              <a:buChar char="Ä"/>
            </a:pPr>
            <a:r>
              <a:rPr lang="fr-FR" dirty="0"/>
              <a:t>Durée</a:t>
            </a:r>
            <a:br>
              <a:rPr lang="fr-FR" dirty="0"/>
            </a:br>
            <a:endParaRPr lang="fr-FR" dirty="0"/>
          </a:p>
          <a:p>
            <a:pPr lvl="1">
              <a:buFont typeface="Wingdings" panose="05000000000000000000" pitchFamily="2" charset="2"/>
              <a:buChar char="Ä"/>
            </a:pPr>
            <a:r>
              <a:rPr lang="fr-FR" dirty="0"/>
              <a:t>Répétition</a:t>
            </a:r>
            <a:br>
              <a:rPr lang="fr-FR" dirty="0"/>
            </a:br>
            <a:endParaRPr lang="fr-FR" dirty="0"/>
          </a:p>
          <a:p>
            <a:pPr lvl="1">
              <a:buFont typeface="Wingdings" panose="05000000000000000000" pitchFamily="2" charset="2"/>
              <a:buChar char="Ä"/>
            </a:pPr>
            <a:r>
              <a:rPr lang="fr-FR" dirty="0"/>
              <a:t>Choisi / subi</a:t>
            </a:r>
          </a:p>
        </p:txBody>
      </p:sp>
    </p:spTree>
    <p:extLst>
      <p:ext uri="{BB962C8B-B14F-4D97-AF65-F5344CB8AC3E}">
        <p14:creationId xmlns:p14="http://schemas.microsoft.com/office/powerpoint/2010/main" val="3454432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63415ED-DC58-4E61-8A08-F84CD5B8D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4" name="Espace réservé du pied de page 3">
            <a:extLst>
              <a:ext uri="{FF2B5EF4-FFF2-40B4-BE49-F238E27FC236}">
                <a16:creationId xmlns:a16="http://schemas.microsoft.com/office/drawing/2014/main" id="{D2F5D936-0665-4912-92D6-8AAD1E1ACEE8}"/>
              </a:ext>
            </a:extLst>
          </p:cNvPr>
          <p:cNvSpPr>
            <a:spLocks noGrp="1"/>
          </p:cNvSpPr>
          <p:nvPr>
            <p:ph type="ftr" sz="quarter" idx="11"/>
          </p:nvPr>
        </p:nvSpPr>
        <p:spPr>
          <a:xfrm>
            <a:off x="4038599" y="6119157"/>
            <a:ext cx="4114800" cy="365125"/>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EA4D2C33-528C-4C58-A11D-A312CDAC8A6A}"/>
              </a:ext>
            </a:extLst>
          </p:cNvPr>
          <p:cNvSpPr>
            <a:spLocks noGrp="1"/>
          </p:cNvSpPr>
          <p:nvPr>
            <p:ph type="sldNum" sz="quarter" idx="12"/>
          </p:nvPr>
        </p:nvSpPr>
        <p:spPr/>
        <p:txBody>
          <a:bodyPr/>
          <a:lstStyle/>
          <a:p>
            <a:fld id="{C19D400D-CDF2-44FD-AD39-1866554E042D}" type="slidenum">
              <a:rPr lang="fr-FR" smtClean="0"/>
              <a:t>18</a:t>
            </a:fld>
            <a:endParaRPr lang="fr-FR"/>
          </a:p>
        </p:txBody>
      </p:sp>
      <p:sp>
        <p:nvSpPr>
          <p:cNvPr id="7" name="Titre 6">
            <a:extLst>
              <a:ext uri="{FF2B5EF4-FFF2-40B4-BE49-F238E27FC236}">
                <a16:creationId xmlns:a16="http://schemas.microsoft.com/office/drawing/2014/main" id="{2F27F4E1-E61D-4D1D-BCD1-C90BD620EF1D}"/>
              </a:ext>
            </a:extLst>
          </p:cNvPr>
          <p:cNvSpPr>
            <a:spLocks noGrp="1"/>
          </p:cNvSpPr>
          <p:nvPr>
            <p:ph type="title"/>
          </p:nvPr>
        </p:nvSpPr>
        <p:spPr>
          <a:xfrm>
            <a:off x="838199" y="500062"/>
            <a:ext cx="10515600" cy="1325563"/>
          </a:xfrm>
        </p:spPr>
        <p:txBody>
          <a:bodyPr/>
          <a:lstStyle/>
          <a:p>
            <a:r>
              <a:rPr lang="fr-FR" dirty="0"/>
              <a:t>Effets délétères systémiques du stress chronique</a:t>
            </a:r>
          </a:p>
        </p:txBody>
      </p:sp>
      <p:sp>
        <p:nvSpPr>
          <p:cNvPr id="3" name="Espace réservé du contenu 2">
            <a:extLst>
              <a:ext uri="{FF2B5EF4-FFF2-40B4-BE49-F238E27FC236}">
                <a16:creationId xmlns:a16="http://schemas.microsoft.com/office/drawing/2014/main" id="{C68A5A46-96EA-4D69-812B-3C74C671559E}"/>
              </a:ext>
            </a:extLst>
          </p:cNvPr>
          <p:cNvSpPr>
            <a:spLocks noGrp="1"/>
          </p:cNvSpPr>
          <p:nvPr>
            <p:ph idx="1"/>
          </p:nvPr>
        </p:nvSpPr>
        <p:spPr/>
        <p:txBody>
          <a:bodyPr>
            <a:normAutofit fontScale="92500" lnSpcReduction="10000"/>
          </a:bodyPr>
          <a:lstStyle/>
          <a:p>
            <a:r>
              <a:rPr lang="fr-FR" dirty="0"/>
              <a:t>Digestif</a:t>
            </a:r>
            <a:br>
              <a:rPr lang="fr-FR" dirty="0"/>
            </a:br>
            <a:r>
              <a:rPr lang="fr-FR" dirty="0"/>
              <a:t>Bloque la digestion, perturbe l’assimilation</a:t>
            </a:r>
          </a:p>
          <a:p>
            <a:pPr lvl="1">
              <a:buFont typeface="Wingdings" panose="05000000000000000000" pitchFamily="2" charset="2"/>
              <a:buChar char="Ä"/>
            </a:pPr>
            <a:r>
              <a:rPr lang="fr-FR" dirty="0">
                <a:sym typeface="Wingdings" panose="05000000000000000000" pitchFamily="2" charset="2"/>
              </a:rPr>
              <a:t>Carences</a:t>
            </a:r>
          </a:p>
          <a:p>
            <a:pPr lvl="1">
              <a:buFont typeface="Wingdings" panose="05000000000000000000" pitchFamily="2" charset="2"/>
              <a:buChar char="Ä"/>
            </a:pPr>
            <a:r>
              <a:rPr lang="fr-FR" dirty="0">
                <a:sym typeface="Wingdings" panose="05000000000000000000" pitchFamily="2" charset="2"/>
              </a:rPr>
              <a:t>Troubles du transit</a:t>
            </a:r>
          </a:p>
          <a:p>
            <a:pPr lvl="1">
              <a:buFont typeface="Wingdings" panose="05000000000000000000" pitchFamily="2" charset="2"/>
              <a:buChar char="Ä"/>
            </a:pPr>
            <a:r>
              <a:rPr lang="fr-FR" dirty="0" err="1">
                <a:sym typeface="Wingdings" panose="05000000000000000000" pitchFamily="2" charset="2"/>
              </a:rPr>
              <a:t>Dysglycémie</a:t>
            </a:r>
            <a:r>
              <a:rPr lang="fr-FR" dirty="0">
                <a:sym typeface="Wingdings" panose="05000000000000000000" pitchFamily="2" charset="2"/>
              </a:rPr>
              <a:t> </a:t>
            </a:r>
          </a:p>
          <a:p>
            <a:pPr lvl="1">
              <a:buFont typeface="Wingdings" panose="05000000000000000000" pitchFamily="2" charset="2"/>
              <a:buChar char="Ä"/>
            </a:pPr>
            <a:r>
              <a:rPr lang="fr-FR" dirty="0">
                <a:sym typeface="Wingdings" panose="05000000000000000000" pitchFamily="2" charset="2"/>
              </a:rPr>
              <a:t>Dysbiose</a:t>
            </a:r>
            <a:br>
              <a:rPr lang="fr-FR" dirty="0">
                <a:sym typeface="Wingdings" panose="05000000000000000000" pitchFamily="2" charset="2"/>
              </a:rPr>
            </a:br>
            <a:endParaRPr lang="fr-FR" dirty="0">
              <a:sym typeface="Wingdings" panose="05000000000000000000" pitchFamily="2" charset="2"/>
            </a:endParaRPr>
          </a:p>
          <a:p>
            <a:r>
              <a:rPr lang="fr-FR" dirty="0">
                <a:sym typeface="Wingdings" panose="05000000000000000000" pitchFamily="2" charset="2"/>
              </a:rPr>
              <a:t>Emonctoires</a:t>
            </a:r>
            <a:br>
              <a:rPr lang="fr-FR" dirty="0">
                <a:sym typeface="Wingdings" panose="05000000000000000000" pitchFamily="2" charset="2"/>
              </a:rPr>
            </a:br>
            <a:r>
              <a:rPr lang="fr-FR" dirty="0">
                <a:sym typeface="Wingdings" panose="05000000000000000000" pitchFamily="2" charset="2"/>
              </a:rPr>
              <a:t>Inhibe la filtration rénale, l’élimination (intestin, vessie)</a:t>
            </a:r>
            <a:br>
              <a:rPr lang="fr-FR" dirty="0">
                <a:sym typeface="Wingdings" panose="05000000000000000000" pitchFamily="2" charset="2"/>
              </a:rPr>
            </a:br>
            <a:r>
              <a:rPr lang="fr-FR" dirty="0">
                <a:sym typeface="Wingdings" panose="05000000000000000000" pitchFamily="2" charset="2"/>
              </a:rPr>
              <a:t>Perturbe le sommeil -&gt; la détox</a:t>
            </a:r>
          </a:p>
          <a:p>
            <a:pPr lvl="1">
              <a:buFont typeface="Wingdings" panose="05000000000000000000" pitchFamily="2" charset="2"/>
              <a:buChar char="Ä"/>
            </a:pPr>
            <a:r>
              <a:rPr lang="fr-FR" dirty="0">
                <a:sym typeface="Wingdings" panose="05000000000000000000" pitchFamily="2" charset="2"/>
              </a:rPr>
              <a:t>encrassement</a:t>
            </a:r>
            <a:br>
              <a:rPr lang="fr-FR" dirty="0">
                <a:sym typeface="Wingdings" panose="05000000000000000000" pitchFamily="2" charset="2"/>
              </a:rPr>
            </a:br>
            <a:endParaRPr lang="fr-FR" dirty="0">
              <a:sym typeface="Wingdings" panose="05000000000000000000" pitchFamily="2" charset="2"/>
            </a:endParaRPr>
          </a:p>
        </p:txBody>
      </p:sp>
    </p:spTree>
    <p:extLst>
      <p:ext uri="{BB962C8B-B14F-4D97-AF65-F5344CB8AC3E}">
        <p14:creationId xmlns:p14="http://schemas.microsoft.com/office/powerpoint/2010/main" val="4084200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63415ED-DC58-4E61-8A08-F84CD5B8D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4" name="Espace réservé du pied de page 3">
            <a:extLst>
              <a:ext uri="{FF2B5EF4-FFF2-40B4-BE49-F238E27FC236}">
                <a16:creationId xmlns:a16="http://schemas.microsoft.com/office/drawing/2014/main" id="{D2F5D936-0665-4912-92D6-8AAD1E1ACEE8}"/>
              </a:ext>
            </a:extLst>
          </p:cNvPr>
          <p:cNvSpPr>
            <a:spLocks noGrp="1"/>
          </p:cNvSpPr>
          <p:nvPr>
            <p:ph type="ftr" sz="quarter" idx="11"/>
          </p:nvPr>
        </p:nvSpPr>
        <p:spPr>
          <a:xfrm>
            <a:off x="4038599" y="6119157"/>
            <a:ext cx="4114800" cy="365125"/>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EA4D2C33-528C-4C58-A11D-A312CDAC8A6A}"/>
              </a:ext>
            </a:extLst>
          </p:cNvPr>
          <p:cNvSpPr>
            <a:spLocks noGrp="1"/>
          </p:cNvSpPr>
          <p:nvPr>
            <p:ph type="sldNum" sz="quarter" idx="12"/>
          </p:nvPr>
        </p:nvSpPr>
        <p:spPr/>
        <p:txBody>
          <a:bodyPr/>
          <a:lstStyle/>
          <a:p>
            <a:fld id="{C19D400D-CDF2-44FD-AD39-1866554E042D}" type="slidenum">
              <a:rPr lang="fr-FR" smtClean="0"/>
              <a:t>19</a:t>
            </a:fld>
            <a:endParaRPr lang="fr-FR"/>
          </a:p>
        </p:txBody>
      </p:sp>
      <p:sp>
        <p:nvSpPr>
          <p:cNvPr id="7" name="Titre 6">
            <a:extLst>
              <a:ext uri="{FF2B5EF4-FFF2-40B4-BE49-F238E27FC236}">
                <a16:creationId xmlns:a16="http://schemas.microsoft.com/office/drawing/2014/main" id="{2F27F4E1-E61D-4D1D-BCD1-C90BD620EF1D}"/>
              </a:ext>
            </a:extLst>
          </p:cNvPr>
          <p:cNvSpPr>
            <a:spLocks noGrp="1"/>
          </p:cNvSpPr>
          <p:nvPr>
            <p:ph type="title"/>
          </p:nvPr>
        </p:nvSpPr>
        <p:spPr>
          <a:xfrm>
            <a:off x="838200" y="500062"/>
            <a:ext cx="10515600" cy="1325563"/>
          </a:xfrm>
        </p:spPr>
        <p:txBody>
          <a:bodyPr/>
          <a:lstStyle/>
          <a:p>
            <a:r>
              <a:rPr lang="fr-FR" dirty="0"/>
              <a:t>Effets délétères systémiques du stress chronique</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C68A5A46-96EA-4D69-812B-3C74C671559E}"/>
                  </a:ext>
                </a:extLst>
              </p:cNvPr>
              <p:cNvSpPr>
                <a:spLocks noGrp="1"/>
              </p:cNvSpPr>
              <p:nvPr>
                <p:ph idx="1"/>
              </p:nvPr>
            </p:nvSpPr>
            <p:spPr/>
            <p:txBody>
              <a:bodyPr>
                <a:normAutofit fontScale="92500" lnSpcReduction="10000"/>
              </a:bodyPr>
              <a:lstStyle/>
              <a:p>
                <a:r>
                  <a:rPr lang="fr-FR" dirty="0"/>
                  <a:t>Système nerveux</a:t>
                </a:r>
                <a:br>
                  <a:rPr lang="fr-FR" dirty="0"/>
                </a:br>
                <a:r>
                  <a:rPr lang="fr-FR" dirty="0"/>
                  <a:t>Troubles cognitifs (mémoire, concentration…)</a:t>
                </a:r>
                <a:br>
                  <a:rPr lang="fr-FR" dirty="0"/>
                </a:br>
                <a:r>
                  <a:rPr lang="fr-FR" dirty="0"/>
                  <a:t>Troubles anxieux (crises d’angoisse, TOC, phobies…)</a:t>
                </a:r>
                <a:br>
                  <a:rPr lang="fr-FR" dirty="0"/>
                </a:br>
                <a:r>
                  <a:rPr lang="fr-FR" dirty="0"/>
                  <a:t>Troubles du sommeil (endormissement, réveils nocturnes, insomnies…)</a:t>
                </a:r>
                <a:br>
                  <a:rPr lang="fr-FR" dirty="0"/>
                </a:br>
                <a:r>
                  <a:rPr lang="fr-FR" dirty="0"/>
                  <a:t>Troubles des émotions (réactivité, irritabilité, agressivité…)</a:t>
                </a:r>
                <a:br>
                  <a:rPr lang="fr-FR" dirty="0"/>
                </a:br>
                <a:r>
                  <a:rPr lang="fr-FR" dirty="0"/>
                  <a:t>Troubles comportementaux (addictions, troubles de l’appétit…)</a:t>
                </a:r>
              </a:p>
              <a:p>
                <a:pPr lvl="1">
                  <a:buFont typeface="Wingdings" panose="05000000000000000000" pitchFamily="2" charset="2"/>
                  <a:buChar char="Ä"/>
                </a:pPr>
                <a:r>
                  <a:rPr lang="fr-FR" dirty="0">
                    <a:sym typeface="Wingdings" panose="05000000000000000000" pitchFamily="2" charset="2"/>
                  </a:rPr>
                  <a:t>Vieillissement cérébral</a:t>
                </a:r>
                <a:br>
                  <a:rPr lang="fr-FR" dirty="0">
                    <a:sym typeface="Wingdings" panose="05000000000000000000" pitchFamily="2" charset="2"/>
                  </a:rPr>
                </a:br>
                <a:endParaRPr lang="fr-FR" dirty="0">
                  <a:sym typeface="Wingdings" panose="05000000000000000000" pitchFamily="2" charset="2"/>
                </a:endParaRPr>
              </a:p>
              <a:p>
                <a:r>
                  <a:rPr lang="fr-FR" dirty="0"/>
                  <a:t>Respiratoire</a:t>
                </a:r>
                <a:br>
                  <a:rPr lang="fr-FR" dirty="0"/>
                </a:br>
                <a:r>
                  <a:rPr lang="fr-FR" dirty="0"/>
                  <a:t>Respiration thoracique, blocage du diaphragme</a:t>
                </a:r>
              </a:p>
              <a:p>
                <a:pPr lvl="1">
                  <a:buFont typeface="Wingdings" panose="05000000000000000000" pitchFamily="2" charset="2"/>
                  <a:buChar char="Ä"/>
                </a:pPr>
                <a:r>
                  <a:rPr lang="fr-FR" dirty="0">
                    <a:sym typeface="Wingdings" panose="05000000000000000000" pitchFamily="2" charset="2"/>
                  </a:rPr>
                  <a:t>Hypoxie, fatigue, encrassement </a:t>
                </a:r>
                <a:endParaRPr lang="fr-FR" i="1" dirty="0">
                  <a:latin typeface="Cambria Math" panose="02040503050406030204" pitchFamily="18" charset="0"/>
                  <a:sym typeface="Wingdings" panose="05000000000000000000" pitchFamily="2" charset="2"/>
                </a:endParaRPr>
              </a:p>
              <a:p>
                <a:pPr lvl="1">
                  <a:buFont typeface="Wingdings" panose="05000000000000000000" pitchFamily="2" charset="2"/>
                  <a:buChar char="Ä"/>
                </a:pPr>
                <a14:m>
                  <m:oMath xmlns:m="http://schemas.openxmlformats.org/officeDocument/2006/math">
                    <m:r>
                      <a:rPr lang="fr-FR" i="1" smtClean="0">
                        <a:latin typeface="Cambria Math" panose="02040503050406030204" pitchFamily="18" charset="0"/>
                        <a:sym typeface="Wingdings" panose="05000000000000000000" pitchFamily="2" charset="2"/>
                      </a:rPr>
                      <m:t>↘</m:t>
                    </m:r>
                  </m:oMath>
                </a14:m>
                <a:r>
                  <a:rPr lang="fr-FR" dirty="0">
                    <a:sym typeface="Wingdings" panose="05000000000000000000" pitchFamily="2" charset="2"/>
                  </a:rPr>
                  <a:t> stimulation viscérale et circulatoire (retour veineux et lymphatique)</a:t>
                </a:r>
                <a:br>
                  <a:rPr lang="fr-FR" dirty="0">
                    <a:sym typeface="Wingdings" panose="05000000000000000000" pitchFamily="2" charset="2"/>
                  </a:rPr>
                </a:br>
                <a:endParaRPr lang="fr-FR" dirty="0">
                  <a:sym typeface="Wingdings" panose="05000000000000000000" pitchFamily="2" charset="2"/>
                </a:endParaRPr>
              </a:p>
            </p:txBody>
          </p:sp>
        </mc:Choice>
        <mc:Fallback xmlns="">
          <p:sp>
            <p:nvSpPr>
              <p:cNvPr id="3" name="Espace réservé du contenu 2">
                <a:extLst>
                  <a:ext uri="{FF2B5EF4-FFF2-40B4-BE49-F238E27FC236}">
                    <a16:creationId xmlns:a16="http://schemas.microsoft.com/office/drawing/2014/main" id="{C68A5A46-96EA-4D69-812B-3C74C671559E}"/>
                  </a:ext>
                </a:extLst>
              </p:cNvPr>
              <p:cNvSpPr>
                <a:spLocks noGrp="1" noRot="1" noChangeAspect="1" noMove="1" noResize="1" noEditPoints="1" noAdjustHandles="1" noChangeArrowheads="1" noChangeShapeType="1" noTextEdit="1"/>
              </p:cNvSpPr>
              <p:nvPr>
                <p:ph idx="1"/>
              </p:nvPr>
            </p:nvSpPr>
            <p:spPr>
              <a:blipFill>
                <a:blip r:embed="rId4"/>
                <a:stretch>
                  <a:fillRect l="-928" t="-2801"/>
                </a:stretch>
              </a:blipFill>
            </p:spPr>
            <p:txBody>
              <a:bodyPr/>
              <a:lstStyle/>
              <a:p>
                <a:r>
                  <a:rPr lang="fr-FR">
                    <a:noFill/>
                  </a:rPr>
                  <a:t> </a:t>
                </a:r>
              </a:p>
            </p:txBody>
          </p:sp>
        </mc:Fallback>
      </mc:AlternateContent>
    </p:spTree>
    <p:extLst>
      <p:ext uri="{BB962C8B-B14F-4D97-AF65-F5344CB8AC3E}">
        <p14:creationId xmlns:p14="http://schemas.microsoft.com/office/powerpoint/2010/main" val="2263649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61B83C9-B475-4796-9E1B-B95D9E09B6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2" name="Titre 1">
            <a:extLst>
              <a:ext uri="{FF2B5EF4-FFF2-40B4-BE49-F238E27FC236}">
                <a16:creationId xmlns:a16="http://schemas.microsoft.com/office/drawing/2014/main" id="{4E75E152-F5F0-43C5-9176-43610CF09CC9}"/>
              </a:ext>
            </a:extLst>
          </p:cNvPr>
          <p:cNvSpPr>
            <a:spLocks noGrp="1"/>
          </p:cNvSpPr>
          <p:nvPr>
            <p:ph type="title"/>
          </p:nvPr>
        </p:nvSpPr>
        <p:spPr/>
        <p:txBody>
          <a:bodyPr/>
          <a:lstStyle/>
          <a:p>
            <a:r>
              <a:rPr lang="fr-FR" dirty="0"/>
              <a:t>Plan de formation</a:t>
            </a:r>
          </a:p>
        </p:txBody>
      </p:sp>
      <p:sp>
        <p:nvSpPr>
          <p:cNvPr id="3" name="Espace réservé du contenu 2">
            <a:extLst>
              <a:ext uri="{FF2B5EF4-FFF2-40B4-BE49-F238E27FC236}">
                <a16:creationId xmlns:a16="http://schemas.microsoft.com/office/drawing/2014/main" id="{B720AF8C-A9C5-4B37-94DE-5348B1ED1ADF}"/>
              </a:ext>
            </a:extLst>
          </p:cNvPr>
          <p:cNvSpPr>
            <a:spLocks noGrp="1"/>
          </p:cNvSpPr>
          <p:nvPr>
            <p:ph idx="1"/>
          </p:nvPr>
        </p:nvSpPr>
        <p:spPr/>
        <p:txBody>
          <a:bodyPr>
            <a:normAutofit fontScale="55000" lnSpcReduction="20000"/>
          </a:bodyPr>
          <a:lstStyle/>
          <a:p>
            <a:r>
              <a:rPr lang="fr-FR" dirty="0"/>
              <a:t>I Introduction</a:t>
            </a:r>
            <a:br>
              <a:rPr lang="fr-FR" dirty="0"/>
            </a:br>
            <a:endParaRPr lang="fr-FR" dirty="0"/>
          </a:p>
          <a:p>
            <a:r>
              <a:rPr lang="fr-FR" dirty="0"/>
              <a:t>II Physiologie de l’adaptation</a:t>
            </a:r>
          </a:p>
          <a:p>
            <a:pPr lvl="1"/>
            <a:r>
              <a:rPr lang="fr-FR" dirty="0"/>
              <a:t>3 systèmes d’adaptation</a:t>
            </a:r>
          </a:p>
          <a:p>
            <a:pPr lvl="1"/>
            <a:r>
              <a:rPr lang="fr-FR" dirty="0"/>
              <a:t>Le système nerveux</a:t>
            </a:r>
          </a:p>
          <a:p>
            <a:pPr lvl="1"/>
            <a:r>
              <a:rPr lang="fr-FR" dirty="0"/>
              <a:t>Le fonctionnement neuro-végétatif</a:t>
            </a:r>
          </a:p>
          <a:p>
            <a:pPr lvl="1"/>
            <a:r>
              <a:rPr lang="fr-FR" dirty="0"/>
              <a:t>Le syndrome général d’adaptation</a:t>
            </a:r>
            <a:br>
              <a:rPr lang="fr-FR" dirty="0"/>
            </a:br>
            <a:endParaRPr lang="fr-FR" dirty="0"/>
          </a:p>
          <a:p>
            <a:r>
              <a:rPr lang="fr-FR" dirty="0"/>
              <a:t>III Les effets du stress </a:t>
            </a:r>
          </a:p>
          <a:p>
            <a:pPr lvl="1"/>
            <a:r>
              <a:rPr lang="fr-FR" dirty="0"/>
              <a:t>Stress aigu vs stress chronique</a:t>
            </a:r>
          </a:p>
          <a:p>
            <a:pPr lvl="1"/>
            <a:r>
              <a:rPr lang="fr-FR" dirty="0"/>
              <a:t>Effets délétères du stress chronique</a:t>
            </a:r>
            <a:br>
              <a:rPr lang="fr-FR" dirty="0"/>
            </a:br>
            <a:endParaRPr lang="fr-FR" dirty="0"/>
          </a:p>
          <a:p>
            <a:r>
              <a:rPr lang="fr-FR" dirty="0"/>
              <a:t>IV Les ressources et clés d’hygiène et d’harmonie</a:t>
            </a:r>
          </a:p>
          <a:p>
            <a:pPr lvl="1"/>
            <a:r>
              <a:rPr lang="fr-FR" dirty="0"/>
              <a:t>L’art de vivre zen</a:t>
            </a:r>
          </a:p>
          <a:p>
            <a:pPr lvl="1"/>
            <a:r>
              <a:rPr lang="fr-FR" dirty="0"/>
              <a:t>Alimentation</a:t>
            </a:r>
          </a:p>
          <a:p>
            <a:pPr lvl="1"/>
            <a:r>
              <a:rPr lang="fr-FR" dirty="0"/>
              <a:t>Mouvement – connexion nature</a:t>
            </a:r>
          </a:p>
          <a:p>
            <a:pPr lvl="1"/>
            <a:r>
              <a:rPr lang="fr-FR" dirty="0"/>
              <a:t>Respiration</a:t>
            </a:r>
          </a:p>
          <a:p>
            <a:pPr lvl="1"/>
            <a:r>
              <a:rPr lang="fr-FR" dirty="0"/>
              <a:t>Relaxation – Méditation</a:t>
            </a:r>
          </a:p>
          <a:p>
            <a:pPr lvl="1"/>
            <a:r>
              <a:rPr lang="fr-FR" dirty="0"/>
              <a:t>Plantes et huiles essentielles</a:t>
            </a:r>
          </a:p>
          <a:p>
            <a:pPr lvl="1"/>
            <a:r>
              <a:rPr lang="fr-FR" dirty="0"/>
              <a:t>Techniques manuelles et réflexes</a:t>
            </a:r>
          </a:p>
          <a:p>
            <a:endParaRPr lang="fr-FR" dirty="0"/>
          </a:p>
        </p:txBody>
      </p:sp>
      <p:sp>
        <p:nvSpPr>
          <p:cNvPr id="4" name="Espace réservé du pied de page 3">
            <a:extLst>
              <a:ext uri="{FF2B5EF4-FFF2-40B4-BE49-F238E27FC236}">
                <a16:creationId xmlns:a16="http://schemas.microsoft.com/office/drawing/2014/main" id="{47AE672B-74C9-4B30-8489-A5CCCD245E39}"/>
              </a:ext>
            </a:extLst>
          </p:cNvPr>
          <p:cNvSpPr>
            <a:spLocks noGrp="1"/>
          </p:cNvSpPr>
          <p:nvPr>
            <p:ph type="ftr" sz="quarter" idx="11"/>
          </p:nvPr>
        </p:nvSpPr>
        <p:spPr>
          <a:xfrm>
            <a:off x="4038599" y="6127750"/>
            <a:ext cx="4114800" cy="365125"/>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F1BD73DE-BDA4-4591-9CF2-CD9C5605718E}"/>
              </a:ext>
            </a:extLst>
          </p:cNvPr>
          <p:cNvSpPr>
            <a:spLocks noGrp="1"/>
          </p:cNvSpPr>
          <p:nvPr>
            <p:ph type="sldNum" sz="quarter" idx="12"/>
          </p:nvPr>
        </p:nvSpPr>
        <p:spPr/>
        <p:txBody>
          <a:bodyPr/>
          <a:lstStyle/>
          <a:p>
            <a:fld id="{C19D400D-CDF2-44FD-AD39-1866554E042D}" type="slidenum">
              <a:rPr lang="fr-FR" smtClean="0"/>
              <a:t>2</a:t>
            </a:fld>
            <a:endParaRPr lang="fr-FR"/>
          </a:p>
        </p:txBody>
      </p:sp>
    </p:spTree>
    <p:extLst>
      <p:ext uri="{BB962C8B-B14F-4D97-AF65-F5344CB8AC3E}">
        <p14:creationId xmlns:p14="http://schemas.microsoft.com/office/powerpoint/2010/main" val="33080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63415ED-DC58-4E61-8A08-F84CD5B8D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4" name="Espace réservé du pied de page 3">
            <a:extLst>
              <a:ext uri="{FF2B5EF4-FFF2-40B4-BE49-F238E27FC236}">
                <a16:creationId xmlns:a16="http://schemas.microsoft.com/office/drawing/2014/main" id="{D2F5D936-0665-4912-92D6-8AAD1E1ACEE8}"/>
              </a:ext>
            </a:extLst>
          </p:cNvPr>
          <p:cNvSpPr>
            <a:spLocks noGrp="1"/>
          </p:cNvSpPr>
          <p:nvPr>
            <p:ph type="ftr" sz="quarter" idx="11"/>
          </p:nvPr>
        </p:nvSpPr>
        <p:spPr>
          <a:xfrm>
            <a:off x="4038599" y="6119157"/>
            <a:ext cx="4114800" cy="365125"/>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EA4D2C33-528C-4C58-A11D-A312CDAC8A6A}"/>
              </a:ext>
            </a:extLst>
          </p:cNvPr>
          <p:cNvSpPr>
            <a:spLocks noGrp="1"/>
          </p:cNvSpPr>
          <p:nvPr>
            <p:ph type="sldNum" sz="quarter" idx="12"/>
          </p:nvPr>
        </p:nvSpPr>
        <p:spPr/>
        <p:txBody>
          <a:bodyPr/>
          <a:lstStyle/>
          <a:p>
            <a:fld id="{C19D400D-CDF2-44FD-AD39-1866554E042D}" type="slidenum">
              <a:rPr lang="fr-FR" smtClean="0"/>
              <a:t>20</a:t>
            </a:fld>
            <a:endParaRPr lang="fr-FR"/>
          </a:p>
        </p:txBody>
      </p:sp>
      <p:sp>
        <p:nvSpPr>
          <p:cNvPr id="7" name="Titre 6">
            <a:extLst>
              <a:ext uri="{FF2B5EF4-FFF2-40B4-BE49-F238E27FC236}">
                <a16:creationId xmlns:a16="http://schemas.microsoft.com/office/drawing/2014/main" id="{2F27F4E1-E61D-4D1D-BCD1-C90BD620EF1D}"/>
              </a:ext>
            </a:extLst>
          </p:cNvPr>
          <p:cNvSpPr>
            <a:spLocks noGrp="1"/>
          </p:cNvSpPr>
          <p:nvPr>
            <p:ph type="title"/>
          </p:nvPr>
        </p:nvSpPr>
        <p:spPr>
          <a:xfrm>
            <a:off x="838200" y="500062"/>
            <a:ext cx="10515600" cy="1325563"/>
          </a:xfrm>
        </p:spPr>
        <p:txBody>
          <a:bodyPr/>
          <a:lstStyle/>
          <a:p>
            <a:r>
              <a:rPr lang="fr-FR" dirty="0"/>
              <a:t>Effets délétères systémiques du stress chronique</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C68A5A46-96EA-4D69-812B-3C74C671559E}"/>
                  </a:ext>
                </a:extLst>
              </p:cNvPr>
              <p:cNvSpPr>
                <a:spLocks noGrp="1"/>
              </p:cNvSpPr>
              <p:nvPr>
                <p:ph idx="1"/>
              </p:nvPr>
            </p:nvSpPr>
            <p:spPr/>
            <p:txBody>
              <a:bodyPr>
                <a:normAutofit fontScale="70000" lnSpcReduction="20000"/>
              </a:bodyPr>
              <a:lstStyle/>
              <a:p>
                <a:r>
                  <a:rPr lang="fr-FR" dirty="0">
                    <a:sym typeface="Wingdings" panose="05000000000000000000" pitchFamily="2" charset="2"/>
                  </a:rPr>
                  <a:t>Cardio-circulatoire</a:t>
                </a:r>
                <a:br>
                  <a:rPr lang="fr-FR" dirty="0">
                    <a:sym typeface="Wingdings" panose="05000000000000000000" pitchFamily="2" charset="2"/>
                  </a:rPr>
                </a:br>
                <a:r>
                  <a:rPr lang="fr-FR" dirty="0">
                    <a:sym typeface="Wingdings" panose="05000000000000000000" pitchFamily="2" charset="2"/>
                  </a:rPr>
                  <a:t>Usure cardiaque </a:t>
                </a:r>
                <a:endParaRPr lang="fr-FR" dirty="0"/>
              </a:p>
              <a:p>
                <a:pPr lvl="1">
                  <a:buFont typeface="Wingdings" panose="05000000000000000000" pitchFamily="2" charset="2"/>
                  <a:buChar char="Ä"/>
                </a:pPr>
                <a:r>
                  <a:rPr lang="fr-FR" dirty="0">
                    <a:sym typeface="Wingdings" panose="05000000000000000000" pitchFamily="2" charset="2"/>
                  </a:rPr>
                  <a:t> </a:t>
                </a:r>
                <a14:m>
                  <m:oMath xmlns:m="http://schemas.openxmlformats.org/officeDocument/2006/math">
                    <m:r>
                      <m:rPr>
                        <m:sty m:val="p"/>
                      </m:rPr>
                      <a:rPr lang="fr-FR" b="0" i="0" smtClean="0">
                        <a:latin typeface="Cambria Math" panose="02040503050406030204" pitchFamily="18" charset="0"/>
                        <a:sym typeface="Wingdings" panose="05000000000000000000" pitchFamily="2" charset="2"/>
                      </a:rPr>
                      <m:t>Fragilit</m:t>
                    </m:r>
                    <m:r>
                      <a:rPr lang="fr-FR" b="0" i="0" smtClean="0">
                        <a:latin typeface="Cambria Math" panose="02040503050406030204" pitchFamily="18" charset="0"/>
                        <a:sym typeface="Wingdings" panose="05000000000000000000" pitchFamily="2" charset="2"/>
                      </a:rPr>
                      <m:t>é </m:t>
                    </m:r>
                    <m:r>
                      <m:rPr>
                        <m:sty m:val="p"/>
                      </m:rPr>
                      <a:rPr lang="fr-FR" b="0" i="0" smtClean="0">
                        <a:latin typeface="Cambria Math" panose="02040503050406030204" pitchFamily="18" charset="0"/>
                        <a:sym typeface="Wingdings" panose="05000000000000000000" pitchFamily="2" charset="2"/>
                      </a:rPr>
                      <m:t>des</m:t>
                    </m:r>
                    <m:r>
                      <a:rPr lang="fr-FR" b="0" i="0" smtClean="0">
                        <a:latin typeface="Cambria Math" panose="02040503050406030204" pitchFamily="18" charset="0"/>
                        <a:sym typeface="Wingdings" panose="05000000000000000000" pitchFamily="2" charset="2"/>
                      </a:rPr>
                      <m:t> </m:t>
                    </m:r>
                    <m:r>
                      <m:rPr>
                        <m:sty m:val="p"/>
                      </m:rPr>
                      <a:rPr lang="fr-FR" b="0" i="0" smtClean="0">
                        <a:latin typeface="Cambria Math" panose="02040503050406030204" pitchFamily="18" charset="0"/>
                        <a:sym typeface="Wingdings" panose="05000000000000000000" pitchFamily="2" charset="2"/>
                      </a:rPr>
                      <m:t>vaisseaux</m:t>
                    </m:r>
                    <m:r>
                      <a:rPr lang="fr-FR" b="0" i="0" smtClean="0">
                        <a:latin typeface="Cambria Math" panose="02040503050406030204" pitchFamily="18" charset="0"/>
                        <a:sym typeface="Wingdings" panose="05000000000000000000" pitchFamily="2" charset="2"/>
                      </a:rPr>
                      <m:t>, </m:t>
                    </m:r>
                    <m:r>
                      <m:rPr>
                        <m:sty m:val="p"/>
                      </m:rPr>
                      <a:rPr lang="fr-FR" b="0" i="0" smtClean="0">
                        <a:latin typeface="Cambria Math" panose="02040503050406030204" pitchFamily="18" charset="0"/>
                        <a:sym typeface="Wingdings" panose="05000000000000000000" pitchFamily="2" charset="2"/>
                      </a:rPr>
                      <m:t>capillaires</m:t>
                    </m:r>
                  </m:oMath>
                </a14:m>
                <a:endParaRPr lang="fr-FR" b="0" dirty="0">
                  <a:sym typeface="Wingdings" panose="05000000000000000000" pitchFamily="2" charset="2"/>
                </a:endParaRPr>
              </a:p>
              <a:p>
                <a:pPr lvl="1">
                  <a:buFont typeface="Wingdings" panose="05000000000000000000" pitchFamily="2" charset="2"/>
                  <a:buChar char="Ä"/>
                </a:pPr>
                <a:r>
                  <a:rPr lang="fr-FR" dirty="0">
                    <a:sym typeface="Wingdings" panose="05000000000000000000" pitchFamily="2" charset="2"/>
                  </a:rPr>
                  <a:t> </a:t>
                </a:r>
                <a:r>
                  <a:rPr lang="fr-FR" dirty="0" err="1">
                    <a:sym typeface="Wingdings" panose="05000000000000000000" pitchFamily="2" charset="2"/>
                  </a:rPr>
                  <a:t>Hemolymphogliase</a:t>
                </a:r>
                <a:endParaRPr lang="fr-FR" dirty="0">
                  <a:sym typeface="Wingdings" panose="05000000000000000000" pitchFamily="2" charset="2"/>
                </a:endParaRPr>
              </a:p>
              <a:p>
                <a:pPr lvl="1">
                  <a:buFont typeface="Wingdings" panose="05000000000000000000" pitchFamily="2" charset="2"/>
                  <a:buChar char="Ä"/>
                </a:pPr>
                <a:endParaRPr lang="fr-FR" dirty="0">
                  <a:sym typeface="Wingdings" panose="05000000000000000000" pitchFamily="2" charset="2"/>
                </a:endParaRPr>
              </a:p>
              <a:p>
                <a:r>
                  <a:rPr lang="fr-FR" dirty="0">
                    <a:sym typeface="Wingdings" panose="05000000000000000000" pitchFamily="2" charset="2"/>
                  </a:rPr>
                  <a:t>Immunitaire</a:t>
                </a:r>
                <a:br>
                  <a:rPr lang="fr-FR" dirty="0">
                    <a:sym typeface="Wingdings" panose="05000000000000000000" pitchFamily="2" charset="2"/>
                  </a:rPr>
                </a:br>
                <a:r>
                  <a:rPr lang="fr-FR" dirty="0">
                    <a:sym typeface="Wingdings" panose="05000000000000000000" pitchFamily="2" charset="2"/>
                  </a:rPr>
                  <a:t>Immunodépression</a:t>
                </a:r>
              </a:p>
              <a:p>
                <a:pPr lvl="1">
                  <a:buFont typeface="Wingdings" panose="05000000000000000000" pitchFamily="2" charset="2"/>
                  <a:buChar char="Ä"/>
                </a:pPr>
                <a:r>
                  <a:rPr lang="fr-FR" dirty="0">
                    <a:sym typeface="Wingdings" panose="05000000000000000000" pitchFamily="2" charset="2"/>
                  </a:rPr>
                  <a:t>Fragilité +++</a:t>
                </a:r>
              </a:p>
              <a:p>
                <a:pPr lvl="1">
                  <a:buFont typeface="Wingdings" panose="05000000000000000000" pitchFamily="2" charset="2"/>
                  <a:buChar char="Ä"/>
                </a:pPr>
                <a:endParaRPr lang="fr-FR" dirty="0">
                  <a:sym typeface="Wingdings" panose="05000000000000000000" pitchFamily="2" charset="2"/>
                </a:endParaRPr>
              </a:p>
              <a:p>
                <a:r>
                  <a:rPr lang="fr-FR" dirty="0">
                    <a:sym typeface="Wingdings" panose="05000000000000000000" pitchFamily="2" charset="2"/>
                  </a:rPr>
                  <a:t>Métabolique</a:t>
                </a:r>
                <a:br>
                  <a:rPr lang="fr-FR" dirty="0">
                    <a:sym typeface="Wingdings" panose="05000000000000000000" pitchFamily="2" charset="2"/>
                  </a:rPr>
                </a:br>
                <a:r>
                  <a:rPr lang="fr-FR" dirty="0">
                    <a:sym typeface="Wingdings" panose="05000000000000000000" pitchFamily="2" charset="2"/>
                  </a:rPr>
                  <a:t>Dérégulation des paramètres métaboliques</a:t>
                </a:r>
              </a:p>
              <a:p>
                <a:pPr lvl="1">
                  <a:buFont typeface="Wingdings" panose="05000000000000000000" pitchFamily="2" charset="2"/>
                  <a:buChar char="Ä"/>
                </a:pPr>
                <a:r>
                  <a:rPr lang="fr-FR" dirty="0">
                    <a:sym typeface="Wingdings" panose="05000000000000000000" pitchFamily="2" charset="2"/>
                  </a:rPr>
                  <a:t>↗ triglycérides et cholestérol</a:t>
                </a:r>
              </a:p>
              <a:p>
                <a:pPr lvl="1">
                  <a:buFont typeface="Wingdings" panose="05000000000000000000" pitchFamily="2" charset="2"/>
                  <a:buChar char="Ä"/>
                </a:pPr>
                <a:r>
                  <a:rPr lang="fr-FR" dirty="0">
                    <a:sym typeface="Wingdings" panose="05000000000000000000" pitchFamily="2" charset="2"/>
                  </a:rPr>
                  <a:t>Syndrome métabolique (obésité, diabète)</a:t>
                </a:r>
              </a:p>
              <a:p>
                <a:endParaRPr lang="fr-FR" dirty="0">
                  <a:sym typeface="Wingdings" panose="05000000000000000000" pitchFamily="2" charset="2"/>
                </a:endParaRPr>
              </a:p>
              <a:p>
                <a:r>
                  <a:rPr lang="fr-FR" dirty="0">
                    <a:sym typeface="Wingdings" panose="05000000000000000000" pitchFamily="2" charset="2"/>
                  </a:rPr>
                  <a:t>Locomoteur</a:t>
                </a:r>
                <a:br>
                  <a:rPr lang="fr-FR" dirty="0">
                    <a:sym typeface="Wingdings" panose="05000000000000000000" pitchFamily="2" charset="2"/>
                  </a:rPr>
                </a:br>
                <a:r>
                  <a:rPr lang="fr-FR" dirty="0">
                    <a:sym typeface="Wingdings" panose="05000000000000000000" pitchFamily="2" charset="2"/>
                  </a:rPr>
                  <a:t>Inflammation, fatigue, douleur</a:t>
                </a:r>
              </a:p>
              <a:p>
                <a:pPr lvl="1">
                  <a:buFont typeface="Wingdings" panose="05000000000000000000" pitchFamily="2" charset="2"/>
                  <a:buChar char="Ä"/>
                </a:pPr>
                <a:endParaRPr lang="fr-FR" dirty="0">
                  <a:sym typeface="Wingdings" panose="05000000000000000000" pitchFamily="2" charset="2"/>
                </a:endParaRPr>
              </a:p>
            </p:txBody>
          </p:sp>
        </mc:Choice>
        <mc:Fallback xmlns="">
          <p:sp>
            <p:nvSpPr>
              <p:cNvPr id="3" name="Espace réservé du contenu 2">
                <a:extLst>
                  <a:ext uri="{FF2B5EF4-FFF2-40B4-BE49-F238E27FC236}">
                    <a16:creationId xmlns:a16="http://schemas.microsoft.com/office/drawing/2014/main" id="{C68A5A46-96EA-4D69-812B-3C74C671559E}"/>
                  </a:ext>
                </a:extLst>
              </p:cNvPr>
              <p:cNvSpPr>
                <a:spLocks noGrp="1" noRot="1" noChangeAspect="1" noMove="1" noResize="1" noEditPoints="1" noAdjustHandles="1" noChangeArrowheads="1" noChangeShapeType="1" noTextEdit="1"/>
              </p:cNvSpPr>
              <p:nvPr>
                <p:ph idx="1"/>
              </p:nvPr>
            </p:nvSpPr>
            <p:spPr>
              <a:blipFill>
                <a:blip r:embed="rId4"/>
                <a:stretch>
                  <a:fillRect l="-522" t="-2521" b="-140"/>
                </a:stretch>
              </a:blipFill>
            </p:spPr>
            <p:txBody>
              <a:bodyPr/>
              <a:lstStyle/>
              <a:p>
                <a:r>
                  <a:rPr lang="fr-FR">
                    <a:noFill/>
                  </a:rPr>
                  <a:t> </a:t>
                </a:r>
              </a:p>
            </p:txBody>
          </p:sp>
        </mc:Fallback>
      </mc:AlternateContent>
    </p:spTree>
    <p:extLst>
      <p:ext uri="{BB962C8B-B14F-4D97-AF65-F5344CB8AC3E}">
        <p14:creationId xmlns:p14="http://schemas.microsoft.com/office/powerpoint/2010/main" val="1813306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63415ED-DC58-4E61-8A08-F84CD5B8D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4" name="Espace réservé du pied de page 3">
            <a:extLst>
              <a:ext uri="{FF2B5EF4-FFF2-40B4-BE49-F238E27FC236}">
                <a16:creationId xmlns:a16="http://schemas.microsoft.com/office/drawing/2014/main" id="{D2F5D936-0665-4912-92D6-8AAD1E1ACEE8}"/>
              </a:ext>
            </a:extLst>
          </p:cNvPr>
          <p:cNvSpPr>
            <a:spLocks noGrp="1"/>
          </p:cNvSpPr>
          <p:nvPr>
            <p:ph type="ftr" sz="quarter" idx="11"/>
          </p:nvPr>
        </p:nvSpPr>
        <p:spPr>
          <a:xfrm>
            <a:off x="4038599" y="6119157"/>
            <a:ext cx="4114800" cy="365125"/>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EA4D2C33-528C-4C58-A11D-A312CDAC8A6A}"/>
              </a:ext>
            </a:extLst>
          </p:cNvPr>
          <p:cNvSpPr>
            <a:spLocks noGrp="1"/>
          </p:cNvSpPr>
          <p:nvPr>
            <p:ph type="sldNum" sz="quarter" idx="12"/>
          </p:nvPr>
        </p:nvSpPr>
        <p:spPr/>
        <p:txBody>
          <a:bodyPr/>
          <a:lstStyle/>
          <a:p>
            <a:fld id="{C19D400D-CDF2-44FD-AD39-1866554E042D}" type="slidenum">
              <a:rPr lang="fr-FR" smtClean="0"/>
              <a:t>21</a:t>
            </a:fld>
            <a:endParaRPr lang="fr-FR"/>
          </a:p>
        </p:txBody>
      </p:sp>
      <p:sp>
        <p:nvSpPr>
          <p:cNvPr id="7" name="Titre 6">
            <a:extLst>
              <a:ext uri="{FF2B5EF4-FFF2-40B4-BE49-F238E27FC236}">
                <a16:creationId xmlns:a16="http://schemas.microsoft.com/office/drawing/2014/main" id="{2F27F4E1-E61D-4D1D-BCD1-C90BD620EF1D}"/>
              </a:ext>
            </a:extLst>
          </p:cNvPr>
          <p:cNvSpPr>
            <a:spLocks noGrp="1"/>
          </p:cNvSpPr>
          <p:nvPr>
            <p:ph type="title"/>
          </p:nvPr>
        </p:nvSpPr>
        <p:spPr/>
        <p:txBody>
          <a:bodyPr/>
          <a:lstStyle/>
          <a:p>
            <a:r>
              <a:rPr lang="fr-FR" dirty="0"/>
              <a:t>Conséquences délétères du stress chronique</a:t>
            </a:r>
          </a:p>
        </p:txBody>
      </p:sp>
      <p:sp>
        <p:nvSpPr>
          <p:cNvPr id="3" name="Espace réservé du contenu 2">
            <a:extLst>
              <a:ext uri="{FF2B5EF4-FFF2-40B4-BE49-F238E27FC236}">
                <a16:creationId xmlns:a16="http://schemas.microsoft.com/office/drawing/2014/main" id="{C68A5A46-96EA-4D69-812B-3C74C671559E}"/>
              </a:ext>
            </a:extLst>
          </p:cNvPr>
          <p:cNvSpPr>
            <a:spLocks noGrp="1"/>
          </p:cNvSpPr>
          <p:nvPr>
            <p:ph idx="1"/>
          </p:nvPr>
        </p:nvSpPr>
        <p:spPr/>
        <p:txBody>
          <a:bodyPr/>
          <a:lstStyle/>
          <a:p>
            <a:r>
              <a:rPr lang="fr-FR" dirty="0"/>
              <a:t>Acidification du terrain +++</a:t>
            </a:r>
          </a:p>
          <a:p>
            <a:pPr lvl="1">
              <a:buFont typeface="Wingdings" panose="05000000000000000000" pitchFamily="2" charset="2"/>
              <a:buChar char="Ä"/>
            </a:pPr>
            <a:r>
              <a:rPr lang="fr-FR" dirty="0"/>
              <a:t>Surconsommation </a:t>
            </a:r>
            <a:r>
              <a:rPr lang="fr-FR" dirty="0" err="1"/>
              <a:t>micronutritionnelle</a:t>
            </a:r>
            <a:r>
              <a:rPr lang="fr-FR" dirty="0"/>
              <a:t> (Mg), déficit d’assimilation</a:t>
            </a:r>
            <a:br>
              <a:rPr lang="fr-FR" dirty="0"/>
            </a:br>
            <a:endParaRPr lang="fr-FR" dirty="0"/>
          </a:p>
          <a:p>
            <a:r>
              <a:rPr lang="fr-FR" dirty="0"/>
              <a:t>Déséquilibre de l’écosystème intestinal</a:t>
            </a:r>
          </a:p>
          <a:p>
            <a:pPr lvl="1">
              <a:buFont typeface="Wingdings" panose="05000000000000000000" pitchFamily="2" charset="2"/>
              <a:buChar char="Ä"/>
            </a:pPr>
            <a:r>
              <a:rPr lang="fr-FR" dirty="0">
                <a:sym typeface="Wingdings" panose="05000000000000000000" pitchFamily="2" charset="2"/>
              </a:rPr>
              <a:t>Perturbation de l’immunité, déséquilibre </a:t>
            </a:r>
            <a:r>
              <a:rPr lang="fr-FR" dirty="0" err="1">
                <a:sym typeface="Wingdings" panose="05000000000000000000" pitchFamily="2" charset="2"/>
              </a:rPr>
              <a:t>neuro-psychique</a:t>
            </a:r>
            <a:br>
              <a:rPr lang="fr-FR" dirty="0">
                <a:sym typeface="Wingdings" panose="05000000000000000000" pitchFamily="2" charset="2"/>
              </a:rPr>
            </a:br>
            <a:endParaRPr lang="fr-FR" dirty="0">
              <a:sym typeface="Wingdings" panose="05000000000000000000" pitchFamily="2" charset="2"/>
            </a:endParaRPr>
          </a:p>
          <a:p>
            <a:r>
              <a:rPr lang="fr-FR" dirty="0">
                <a:sym typeface="Wingdings" panose="05000000000000000000" pitchFamily="2" charset="2"/>
              </a:rPr>
              <a:t>Inflammation</a:t>
            </a:r>
            <a:br>
              <a:rPr lang="fr-FR" dirty="0">
                <a:sym typeface="Wingdings" panose="05000000000000000000" pitchFamily="2" charset="2"/>
              </a:rPr>
            </a:br>
            <a:endParaRPr lang="fr-FR" dirty="0">
              <a:sym typeface="Wingdings" panose="05000000000000000000" pitchFamily="2" charset="2"/>
            </a:endParaRPr>
          </a:p>
          <a:p>
            <a:r>
              <a:rPr lang="fr-FR" dirty="0">
                <a:sym typeface="Wingdings" panose="05000000000000000000" pitchFamily="2" charset="2"/>
              </a:rPr>
              <a:t>Oxydation</a:t>
            </a:r>
            <a:endParaRPr lang="fr-FR" dirty="0"/>
          </a:p>
        </p:txBody>
      </p:sp>
    </p:spTree>
    <p:extLst>
      <p:ext uri="{BB962C8B-B14F-4D97-AF65-F5344CB8AC3E}">
        <p14:creationId xmlns:p14="http://schemas.microsoft.com/office/powerpoint/2010/main" val="599632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63415ED-DC58-4E61-8A08-F84CD5B8D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4" name="Espace réservé du pied de page 3">
            <a:extLst>
              <a:ext uri="{FF2B5EF4-FFF2-40B4-BE49-F238E27FC236}">
                <a16:creationId xmlns:a16="http://schemas.microsoft.com/office/drawing/2014/main" id="{D2F5D936-0665-4912-92D6-8AAD1E1ACEE8}"/>
              </a:ext>
            </a:extLst>
          </p:cNvPr>
          <p:cNvSpPr>
            <a:spLocks noGrp="1"/>
          </p:cNvSpPr>
          <p:nvPr>
            <p:ph type="ftr" sz="quarter" idx="11"/>
          </p:nvPr>
        </p:nvSpPr>
        <p:spPr>
          <a:xfrm>
            <a:off x="4038599" y="6119157"/>
            <a:ext cx="4114800" cy="365125"/>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EA4D2C33-528C-4C58-A11D-A312CDAC8A6A}"/>
              </a:ext>
            </a:extLst>
          </p:cNvPr>
          <p:cNvSpPr>
            <a:spLocks noGrp="1"/>
          </p:cNvSpPr>
          <p:nvPr>
            <p:ph type="sldNum" sz="quarter" idx="12"/>
          </p:nvPr>
        </p:nvSpPr>
        <p:spPr/>
        <p:txBody>
          <a:bodyPr/>
          <a:lstStyle/>
          <a:p>
            <a:fld id="{C19D400D-CDF2-44FD-AD39-1866554E042D}" type="slidenum">
              <a:rPr lang="fr-FR" smtClean="0"/>
              <a:t>22</a:t>
            </a:fld>
            <a:endParaRPr lang="fr-FR"/>
          </a:p>
        </p:txBody>
      </p:sp>
      <p:sp>
        <p:nvSpPr>
          <p:cNvPr id="7" name="Titre 6">
            <a:extLst>
              <a:ext uri="{FF2B5EF4-FFF2-40B4-BE49-F238E27FC236}">
                <a16:creationId xmlns:a16="http://schemas.microsoft.com/office/drawing/2014/main" id="{2F27F4E1-E61D-4D1D-BCD1-C90BD620EF1D}"/>
              </a:ext>
            </a:extLst>
          </p:cNvPr>
          <p:cNvSpPr>
            <a:spLocks noGrp="1"/>
          </p:cNvSpPr>
          <p:nvPr>
            <p:ph type="title"/>
          </p:nvPr>
        </p:nvSpPr>
        <p:spPr/>
        <p:txBody>
          <a:bodyPr/>
          <a:lstStyle/>
          <a:p>
            <a:r>
              <a:rPr lang="fr-FR" dirty="0"/>
              <a:t>Stress et magnésium: le cercle vicieux</a:t>
            </a:r>
          </a:p>
        </p:txBody>
      </p:sp>
      <p:pic>
        <p:nvPicPr>
          <p:cNvPr id="12" name="Espace réservé du contenu 11">
            <a:extLst>
              <a:ext uri="{FF2B5EF4-FFF2-40B4-BE49-F238E27FC236}">
                <a16:creationId xmlns:a16="http://schemas.microsoft.com/office/drawing/2014/main" id="{C28C5D38-9BCD-46DD-A4D3-352F1901549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225534" y="1953356"/>
            <a:ext cx="6007193" cy="3380644"/>
          </a:xfrm>
        </p:spPr>
      </p:pic>
      <p:pic>
        <p:nvPicPr>
          <p:cNvPr id="14" name="Image 13">
            <a:extLst>
              <a:ext uri="{FF2B5EF4-FFF2-40B4-BE49-F238E27FC236}">
                <a16:creationId xmlns:a16="http://schemas.microsoft.com/office/drawing/2014/main" id="{9E565F04-36DE-45D8-AB20-B51D05535C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0883" y="1524000"/>
            <a:ext cx="3810000" cy="3810000"/>
          </a:xfrm>
          <a:prstGeom prst="rect">
            <a:avLst/>
          </a:prstGeom>
        </p:spPr>
      </p:pic>
    </p:spTree>
    <p:extLst>
      <p:ext uri="{BB962C8B-B14F-4D97-AF65-F5344CB8AC3E}">
        <p14:creationId xmlns:p14="http://schemas.microsoft.com/office/powerpoint/2010/main" val="3101542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63415ED-DC58-4E61-8A08-F84CD5B8D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4" name="Espace réservé du pied de page 3">
            <a:extLst>
              <a:ext uri="{FF2B5EF4-FFF2-40B4-BE49-F238E27FC236}">
                <a16:creationId xmlns:a16="http://schemas.microsoft.com/office/drawing/2014/main" id="{D2F5D936-0665-4912-92D6-8AAD1E1ACEE8}"/>
              </a:ext>
            </a:extLst>
          </p:cNvPr>
          <p:cNvSpPr>
            <a:spLocks noGrp="1"/>
          </p:cNvSpPr>
          <p:nvPr>
            <p:ph type="ftr" sz="quarter" idx="11"/>
          </p:nvPr>
        </p:nvSpPr>
        <p:spPr>
          <a:xfrm>
            <a:off x="4038599" y="6119157"/>
            <a:ext cx="4114800" cy="365125"/>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EA4D2C33-528C-4C58-A11D-A312CDAC8A6A}"/>
              </a:ext>
            </a:extLst>
          </p:cNvPr>
          <p:cNvSpPr>
            <a:spLocks noGrp="1"/>
          </p:cNvSpPr>
          <p:nvPr>
            <p:ph type="sldNum" sz="quarter" idx="12"/>
          </p:nvPr>
        </p:nvSpPr>
        <p:spPr/>
        <p:txBody>
          <a:bodyPr/>
          <a:lstStyle/>
          <a:p>
            <a:fld id="{C19D400D-CDF2-44FD-AD39-1866554E042D}" type="slidenum">
              <a:rPr lang="fr-FR" smtClean="0"/>
              <a:t>23</a:t>
            </a:fld>
            <a:endParaRPr lang="fr-FR"/>
          </a:p>
        </p:txBody>
      </p:sp>
      <p:sp>
        <p:nvSpPr>
          <p:cNvPr id="7" name="Titre 6">
            <a:extLst>
              <a:ext uri="{FF2B5EF4-FFF2-40B4-BE49-F238E27FC236}">
                <a16:creationId xmlns:a16="http://schemas.microsoft.com/office/drawing/2014/main" id="{2F27F4E1-E61D-4D1D-BCD1-C90BD620EF1D}"/>
              </a:ext>
            </a:extLst>
          </p:cNvPr>
          <p:cNvSpPr>
            <a:spLocks noGrp="1"/>
          </p:cNvSpPr>
          <p:nvPr>
            <p:ph type="title"/>
          </p:nvPr>
        </p:nvSpPr>
        <p:spPr/>
        <p:txBody>
          <a:bodyPr/>
          <a:lstStyle/>
          <a:p>
            <a:r>
              <a:rPr lang="fr-FR" dirty="0"/>
              <a:t>Conséquences délétères du stress chronique</a:t>
            </a:r>
          </a:p>
        </p:txBody>
      </p:sp>
      <p:pic>
        <p:nvPicPr>
          <p:cNvPr id="6" name="Espace réservé du contenu 5">
            <a:extLst>
              <a:ext uri="{FF2B5EF4-FFF2-40B4-BE49-F238E27FC236}">
                <a16:creationId xmlns:a16="http://schemas.microsoft.com/office/drawing/2014/main" id="{A47094D2-23F4-4B9A-9CB0-3E30327683F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80375" y="1961323"/>
            <a:ext cx="10679182" cy="3006760"/>
          </a:xfrm>
        </p:spPr>
      </p:pic>
    </p:spTree>
    <p:extLst>
      <p:ext uri="{BB962C8B-B14F-4D97-AF65-F5344CB8AC3E}">
        <p14:creationId xmlns:p14="http://schemas.microsoft.com/office/powerpoint/2010/main" val="3091434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63415ED-DC58-4E61-8A08-F84CD5B8D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4" name="Espace réservé du pied de page 3">
            <a:extLst>
              <a:ext uri="{FF2B5EF4-FFF2-40B4-BE49-F238E27FC236}">
                <a16:creationId xmlns:a16="http://schemas.microsoft.com/office/drawing/2014/main" id="{D2F5D936-0665-4912-92D6-8AAD1E1ACEE8}"/>
              </a:ext>
            </a:extLst>
          </p:cNvPr>
          <p:cNvSpPr>
            <a:spLocks noGrp="1"/>
          </p:cNvSpPr>
          <p:nvPr>
            <p:ph type="ftr" sz="quarter" idx="11"/>
          </p:nvPr>
        </p:nvSpPr>
        <p:spPr>
          <a:xfrm>
            <a:off x="4038599" y="6119157"/>
            <a:ext cx="4114800" cy="365125"/>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EA4D2C33-528C-4C58-A11D-A312CDAC8A6A}"/>
              </a:ext>
            </a:extLst>
          </p:cNvPr>
          <p:cNvSpPr>
            <a:spLocks noGrp="1"/>
          </p:cNvSpPr>
          <p:nvPr>
            <p:ph type="sldNum" sz="quarter" idx="12"/>
          </p:nvPr>
        </p:nvSpPr>
        <p:spPr/>
        <p:txBody>
          <a:bodyPr/>
          <a:lstStyle/>
          <a:p>
            <a:fld id="{C19D400D-CDF2-44FD-AD39-1866554E042D}" type="slidenum">
              <a:rPr lang="fr-FR" smtClean="0"/>
              <a:t>24</a:t>
            </a:fld>
            <a:endParaRPr lang="fr-FR"/>
          </a:p>
        </p:txBody>
      </p:sp>
      <p:sp>
        <p:nvSpPr>
          <p:cNvPr id="7" name="Titre 6">
            <a:extLst>
              <a:ext uri="{FF2B5EF4-FFF2-40B4-BE49-F238E27FC236}">
                <a16:creationId xmlns:a16="http://schemas.microsoft.com/office/drawing/2014/main" id="{2F27F4E1-E61D-4D1D-BCD1-C90BD620EF1D}"/>
              </a:ext>
            </a:extLst>
          </p:cNvPr>
          <p:cNvSpPr>
            <a:spLocks noGrp="1"/>
          </p:cNvSpPr>
          <p:nvPr>
            <p:ph type="title"/>
          </p:nvPr>
        </p:nvSpPr>
        <p:spPr/>
        <p:txBody>
          <a:bodyPr/>
          <a:lstStyle/>
          <a:p>
            <a:r>
              <a:rPr lang="fr-FR" dirty="0"/>
              <a:t>Effets du stress du la peau</a:t>
            </a:r>
          </a:p>
        </p:txBody>
      </p:sp>
      <p:sp>
        <p:nvSpPr>
          <p:cNvPr id="3" name="Espace réservé du contenu 2">
            <a:extLst>
              <a:ext uri="{FF2B5EF4-FFF2-40B4-BE49-F238E27FC236}">
                <a16:creationId xmlns:a16="http://schemas.microsoft.com/office/drawing/2014/main" id="{C68A5A46-96EA-4D69-812B-3C74C671559E}"/>
              </a:ext>
            </a:extLst>
          </p:cNvPr>
          <p:cNvSpPr>
            <a:spLocks noGrp="1"/>
          </p:cNvSpPr>
          <p:nvPr>
            <p:ph idx="1"/>
          </p:nvPr>
        </p:nvSpPr>
        <p:spPr>
          <a:xfrm>
            <a:off x="838200" y="1825625"/>
            <a:ext cx="10515600" cy="4351338"/>
          </a:xfrm>
        </p:spPr>
        <p:txBody>
          <a:bodyPr>
            <a:normAutofit fontScale="92500" lnSpcReduction="20000"/>
          </a:bodyPr>
          <a:lstStyle/>
          <a:p>
            <a:r>
              <a:rPr lang="fr-FR" dirty="0"/>
              <a:t>Acidification et oxydation</a:t>
            </a:r>
          </a:p>
          <a:p>
            <a:pPr lvl="1">
              <a:buFont typeface="Wingdings" panose="05000000000000000000" pitchFamily="2" charset="2"/>
              <a:buChar char="Ä"/>
            </a:pPr>
            <a:r>
              <a:rPr lang="fr-FR" dirty="0"/>
              <a:t>Sècheresse, irritations</a:t>
            </a:r>
          </a:p>
          <a:p>
            <a:pPr lvl="1">
              <a:buFont typeface="Wingdings" panose="05000000000000000000" pitchFamily="2" charset="2"/>
              <a:buChar char="Ä"/>
            </a:pPr>
            <a:r>
              <a:rPr lang="fr-FR" dirty="0"/>
              <a:t>Vieillissement accéléré</a:t>
            </a:r>
          </a:p>
          <a:p>
            <a:pPr lvl="1">
              <a:buFont typeface="Wingdings" panose="05000000000000000000" pitchFamily="2" charset="2"/>
              <a:buChar char="Ä"/>
            </a:pPr>
            <a:endParaRPr lang="fr-FR" dirty="0"/>
          </a:p>
          <a:p>
            <a:r>
              <a:rPr lang="fr-FR" dirty="0"/>
              <a:t>Carences </a:t>
            </a:r>
            <a:r>
              <a:rPr lang="fr-FR" dirty="0" err="1"/>
              <a:t>micronutritionnelles</a:t>
            </a:r>
            <a:r>
              <a:rPr lang="fr-FR" dirty="0"/>
              <a:t> et état sympathique</a:t>
            </a:r>
          </a:p>
          <a:p>
            <a:pPr lvl="1">
              <a:buFont typeface="Wingdings" panose="05000000000000000000" pitchFamily="2" charset="2"/>
              <a:buChar char="Ä"/>
            </a:pPr>
            <a:r>
              <a:rPr lang="fr-FR" dirty="0"/>
              <a:t>Ralentissement de la régénération cutanée</a:t>
            </a:r>
          </a:p>
          <a:p>
            <a:pPr lvl="1">
              <a:buFont typeface="Wingdings" panose="05000000000000000000" pitchFamily="2" charset="2"/>
              <a:buChar char="Ä"/>
            </a:pPr>
            <a:endParaRPr lang="fr-FR" dirty="0"/>
          </a:p>
          <a:p>
            <a:r>
              <a:rPr lang="fr-FR" dirty="0"/>
              <a:t>Encrassement de l’organisme</a:t>
            </a:r>
          </a:p>
          <a:p>
            <a:pPr lvl="1">
              <a:buFont typeface="Wingdings" panose="05000000000000000000" pitchFamily="2" charset="2"/>
              <a:buChar char="Ä"/>
            </a:pPr>
            <a:r>
              <a:rPr lang="fr-FR" dirty="0"/>
              <a:t>Déchets acides (glandes sudoripares) </a:t>
            </a:r>
            <a:r>
              <a:rPr lang="fr-FR" dirty="0">
                <a:sym typeface="Wingdings" panose="05000000000000000000" pitchFamily="2" charset="2"/>
              </a:rPr>
              <a:t> sècheresse, sensibilité</a:t>
            </a:r>
          </a:p>
          <a:p>
            <a:pPr lvl="1">
              <a:buFont typeface="Wingdings" panose="05000000000000000000" pitchFamily="2" charset="2"/>
              <a:buChar char="Ä"/>
            </a:pPr>
            <a:r>
              <a:rPr lang="fr-FR" dirty="0">
                <a:sym typeface="Wingdings" panose="05000000000000000000" pitchFamily="2" charset="2"/>
              </a:rPr>
              <a:t>Déchets mucoïdes (glandes sébacées)  boutons, acné</a:t>
            </a:r>
          </a:p>
          <a:p>
            <a:pPr lvl="1">
              <a:buFont typeface="Wingdings" panose="05000000000000000000" pitchFamily="2" charset="2"/>
              <a:buChar char="Ä"/>
            </a:pPr>
            <a:endParaRPr lang="fr-FR" dirty="0">
              <a:sym typeface="Wingdings" panose="05000000000000000000" pitchFamily="2" charset="2"/>
            </a:endParaRPr>
          </a:p>
          <a:p>
            <a:r>
              <a:rPr lang="fr-FR" dirty="0"/>
              <a:t>Modifications du pH de la peau</a:t>
            </a:r>
          </a:p>
          <a:p>
            <a:pPr lvl="1">
              <a:buFont typeface="Wingdings" panose="05000000000000000000" pitchFamily="2" charset="2"/>
              <a:buChar char="Ä"/>
            </a:pPr>
            <a:r>
              <a:rPr lang="fr-FR" dirty="0"/>
              <a:t>Perturbations de la flore cutanée </a:t>
            </a:r>
            <a:r>
              <a:rPr lang="fr-FR" dirty="0">
                <a:sym typeface="Wingdings" panose="05000000000000000000" pitchFamily="2" charset="2"/>
              </a:rPr>
              <a:t> fragilité (infections, mycoses</a:t>
            </a:r>
            <a:r>
              <a:rPr lang="fr-FR">
                <a:sym typeface="Wingdings" panose="05000000000000000000" pitchFamily="2" charset="2"/>
              </a:rPr>
              <a:t>, parasites)</a:t>
            </a:r>
            <a:endParaRPr lang="fr-FR" dirty="0"/>
          </a:p>
          <a:p>
            <a:pPr marL="457200" lvl="1" indent="0">
              <a:buNone/>
            </a:pPr>
            <a:endParaRPr lang="fr-FR" dirty="0"/>
          </a:p>
          <a:p>
            <a:pPr marL="457200" lvl="1" indent="0">
              <a:buNone/>
            </a:pPr>
            <a:endParaRPr lang="fr-FR" i="1" dirty="0">
              <a:solidFill>
                <a:srgbClr val="FF6569"/>
              </a:solidFill>
            </a:endParaRPr>
          </a:p>
          <a:p>
            <a:pPr lvl="1">
              <a:buFont typeface="Wingdings" panose="05000000000000000000" pitchFamily="2" charset="2"/>
              <a:buChar char="Ä"/>
            </a:pPr>
            <a:endParaRPr lang="fr-FR" dirty="0"/>
          </a:p>
        </p:txBody>
      </p:sp>
    </p:spTree>
    <p:extLst>
      <p:ext uri="{BB962C8B-B14F-4D97-AF65-F5344CB8AC3E}">
        <p14:creationId xmlns:p14="http://schemas.microsoft.com/office/powerpoint/2010/main" val="501195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A98CC48-F555-4341-9489-EA2DFF5A5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2" name="Titre 1">
            <a:extLst>
              <a:ext uri="{FF2B5EF4-FFF2-40B4-BE49-F238E27FC236}">
                <a16:creationId xmlns:a16="http://schemas.microsoft.com/office/drawing/2014/main" id="{DE4FC6DC-724B-471E-9B96-4028B90429D3}"/>
              </a:ext>
            </a:extLst>
          </p:cNvPr>
          <p:cNvSpPr>
            <a:spLocks noGrp="1"/>
          </p:cNvSpPr>
          <p:nvPr>
            <p:ph type="title"/>
          </p:nvPr>
        </p:nvSpPr>
        <p:spPr>
          <a:xfrm>
            <a:off x="838200" y="2445717"/>
            <a:ext cx="10515600" cy="1325563"/>
          </a:xfrm>
        </p:spPr>
        <p:txBody>
          <a:bodyPr/>
          <a:lstStyle/>
          <a:p>
            <a:r>
              <a:rPr lang="fr-FR" dirty="0"/>
              <a:t>Les ressources et </a:t>
            </a:r>
            <a:br>
              <a:rPr lang="fr-FR" dirty="0"/>
            </a:br>
            <a:r>
              <a:rPr lang="fr-FR" dirty="0"/>
              <a:t>clés d’hygiène et d’harmonie</a:t>
            </a:r>
          </a:p>
        </p:txBody>
      </p:sp>
      <p:sp>
        <p:nvSpPr>
          <p:cNvPr id="4" name="Espace réservé du pied de page 3">
            <a:extLst>
              <a:ext uri="{FF2B5EF4-FFF2-40B4-BE49-F238E27FC236}">
                <a16:creationId xmlns:a16="http://schemas.microsoft.com/office/drawing/2014/main" id="{D2F5D936-0665-4912-92D6-8AAD1E1ACEE8}"/>
              </a:ext>
            </a:extLst>
          </p:cNvPr>
          <p:cNvSpPr>
            <a:spLocks noGrp="1"/>
          </p:cNvSpPr>
          <p:nvPr>
            <p:ph type="ftr" sz="quarter" idx="11"/>
          </p:nvPr>
        </p:nvSpPr>
        <p:spPr>
          <a:xfrm>
            <a:off x="4038599" y="6056243"/>
            <a:ext cx="4114800" cy="482669"/>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EA4D2C33-528C-4C58-A11D-A312CDAC8A6A}"/>
              </a:ext>
            </a:extLst>
          </p:cNvPr>
          <p:cNvSpPr>
            <a:spLocks noGrp="1"/>
          </p:cNvSpPr>
          <p:nvPr>
            <p:ph type="sldNum" sz="quarter" idx="12"/>
          </p:nvPr>
        </p:nvSpPr>
        <p:spPr/>
        <p:txBody>
          <a:bodyPr/>
          <a:lstStyle/>
          <a:p>
            <a:fld id="{C19D400D-CDF2-44FD-AD39-1866554E042D}" type="slidenum">
              <a:rPr lang="fr-FR" smtClean="0"/>
              <a:t>25</a:t>
            </a:fld>
            <a:endParaRPr lang="fr-FR"/>
          </a:p>
        </p:txBody>
      </p:sp>
    </p:spTree>
    <p:extLst>
      <p:ext uri="{BB962C8B-B14F-4D97-AF65-F5344CB8AC3E}">
        <p14:creationId xmlns:p14="http://schemas.microsoft.com/office/powerpoint/2010/main" val="2951474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63415ED-DC58-4E61-8A08-F84CD5B8D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4" name="Espace réservé du pied de page 3">
            <a:extLst>
              <a:ext uri="{FF2B5EF4-FFF2-40B4-BE49-F238E27FC236}">
                <a16:creationId xmlns:a16="http://schemas.microsoft.com/office/drawing/2014/main" id="{D2F5D936-0665-4912-92D6-8AAD1E1ACEE8}"/>
              </a:ext>
            </a:extLst>
          </p:cNvPr>
          <p:cNvSpPr>
            <a:spLocks noGrp="1"/>
          </p:cNvSpPr>
          <p:nvPr>
            <p:ph type="ftr" sz="quarter" idx="11"/>
          </p:nvPr>
        </p:nvSpPr>
        <p:spPr>
          <a:xfrm>
            <a:off x="4038599" y="6119157"/>
            <a:ext cx="4114800" cy="365125"/>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EA4D2C33-528C-4C58-A11D-A312CDAC8A6A}"/>
              </a:ext>
            </a:extLst>
          </p:cNvPr>
          <p:cNvSpPr>
            <a:spLocks noGrp="1"/>
          </p:cNvSpPr>
          <p:nvPr>
            <p:ph type="sldNum" sz="quarter" idx="12"/>
          </p:nvPr>
        </p:nvSpPr>
        <p:spPr/>
        <p:txBody>
          <a:bodyPr/>
          <a:lstStyle/>
          <a:p>
            <a:fld id="{C19D400D-CDF2-44FD-AD39-1866554E042D}" type="slidenum">
              <a:rPr lang="fr-FR" smtClean="0"/>
              <a:t>26</a:t>
            </a:fld>
            <a:endParaRPr lang="fr-FR"/>
          </a:p>
        </p:txBody>
      </p:sp>
      <p:sp>
        <p:nvSpPr>
          <p:cNvPr id="7" name="Titre 6">
            <a:extLst>
              <a:ext uri="{FF2B5EF4-FFF2-40B4-BE49-F238E27FC236}">
                <a16:creationId xmlns:a16="http://schemas.microsoft.com/office/drawing/2014/main" id="{2F27F4E1-E61D-4D1D-BCD1-C90BD620EF1D}"/>
              </a:ext>
            </a:extLst>
          </p:cNvPr>
          <p:cNvSpPr>
            <a:spLocks noGrp="1"/>
          </p:cNvSpPr>
          <p:nvPr>
            <p:ph type="title"/>
          </p:nvPr>
        </p:nvSpPr>
        <p:spPr/>
        <p:txBody>
          <a:bodyPr/>
          <a:lstStyle/>
          <a:p>
            <a:r>
              <a:rPr lang="fr-FR" dirty="0"/>
              <a:t>L’art de vivre zen</a:t>
            </a:r>
          </a:p>
        </p:txBody>
      </p:sp>
      <p:sp>
        <p:nvSpPr>
          <p:cNvPr id="3" name="Espace réservé du contenu 2">
            <a:extLst>
              <a:ext uri="{FF2B5EF4-FFF2-40B4-BE49-F238E27FC236}">
                <a16:creationId xmlns:a16="http://schemas.microsoft.com/office/drawing/2014/main" id="{C68A5A46-96EA-4D69-812B-3C74C671559E}"/>
              </a:ext>
            </a:extLst>
          </p:cNvPr>
          <p:cNvSpPr>
            <a:spLocks noGrp="1"/>
          </p:cNvSpPr>
          <p:nvPr>
            <p:ph idx="1"/>
          </p:nvPr>
        </p:nvSpPr>
        <p:spPr/>
        <p:txBody>
          <a:bodyPr>
            <a:normAutofit lnSpcReduction="10000"/>
          </a:bodyPr>
          <a:lstStyle/>
          <a:p>
            <a:r>
              <a:rPr lang="fr-FR" dirty="0"/>
              <a:t>Cultiver sa vitalité</a:t>
            </a:r>
          </a:p>
          <a:p>
            <a:pPr lvl="1">
              <a:buFont typeface="Wingdings" panose="05000000000000000000" pitchFamily="2" charset="2"/>
              <a:buChar char="Ä"/>
            </a:pPr>
            <a:r>
              <a:rPr lang="fr-FR" dirty="0"/>
              <a:t>Se ressourcer, se régénérer</a:t>
            </a:r>
          </a:p>
          <a:p>
            <a:pPr lvl="1">
              <a:buFont typeface="Wingdings" panose="05000000000000000000" pitchFamily="2" charset="2"/>
              <a:buChar char="Ä"/>
            </a:pPr>
            <a:endParaRPr lang="fr-FR" dirty="0"/>
          </a:p>
          <a:p>
            <a:r>
              <a:rPr lang="fr-FR" dirty="0"/>
              <a:t>Faire des pauses</a:t>
            </a:r>
          </a:p>
          <a:p>
            <a:pPr lvl="1">
              <a:buFont typeface="Wingdings" panose="05000000000000000000" pitchFamily="2" charset="2"/>
              <a:buChar char="Ä"/>
            </a:pPr>
            <a:r>
              <a:rPr lang="fr-FR" dirty="0"/>
              <a:t>Apprivoiser la vacance</a:t>
            </a:r>
          </a:p>
          <a:p>
            <a:pPr marL="457200" lvl="1" indent="0">
              <a:buNone/>
            </a:pPr>
            <a:endParaRPr lang="fr-FR" dirty="0"/>
          </a:p>
          <a:p>
            <a:r>
              <a:rPr lang="fr-FR" dirty="0" err="1"/>
              <a:t>Etre</a:t>
            </a:r>
            <a:r>
              <a:rPr lang="fr-FR" dirty="0"/>
              <a:t> vigilent</a:t>
            </a:r>
          </a:p>
          <a:p>
            <a:pPr lvl="1">
              <a:buFont typeface="Wingdings" panose="05000000000000000000" pitchFamily="2" charset="2"/>
              <a:buChar char="Ä"/>
            </a:pPr>
            <a:r>
              <a:rPr lang="fr-FR" dirty="0"/>
              <a:t>Placer son attention</a:t>
            </a:r>
          </a:p>
          <a:p>
            <a:pPr lvl="1">
              <a:buFont typeface="Wingdings" panose="05000000000000000000" pitchFamily="2" charset="2"/>
              <a:buChar char="Ä"/>
            </a:pPr>
            <a:endParaRPr lang="fr-FR" dirty="0"/>
          </a:p>
          <a:p>
            <a:r>
              <a:rPr lang="fr-FR" dirty="0"/>
              <a:t>Tisser du lien</a:t>
            </a:r>
          </a:p>
          <a:p>
            <a:pPr lvl="1">
              <a:buFont typeface="Wingdings" panose="05000000000000000000" pitchFamily="2" charset="2"/>
              <a:buChar char="Ä"/>
            </a:pPr>
            <a:r>
              <a:rPr lang="fr-FR" dirty="0"/>
              <a:t>Coopérer au sein du vivant</a:t>
            </a:r>
          </a:p>
          <a:p>
            <a:pPr lvl="1">
              <a:buFont typeface="Wingdings" panose="05000000000000000000" pitchFamily="2" charset="2"/>
              <a:buChar char="Ä"/>
            </a:pPr>
            <a:endParaRPr lang="fr-FR" dirty="0"/>
          </a:p>
          <a:p>
            <a:pPr marL="457200" lvl="1" indent="0">
              <a:buNone/>
            </a:pPr>
            <a:endParaRPr lang="fr-FR" dirty="0"/>
          </a:p>
        </p:txBody>
      </p:sp>
    </p:spTree>
    <p:extLst>
      <p:ext uri="{BB962C8B-B14F-4D97-AF65-F5344CB8AC3E}">
        <p14:creationId xmlns:p14="http://schemas.microsoft.com/office/powerpoint/2010/main" val="2908470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63415ED-DC58-4E61-8A08-F84CD5B8D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4" name="Espace réservé du pied de page 3">
            <a:extLst>
              <a:ext uri="{FF2B5EF4-FFF2-40B4-BE49-F238E27FC236}">
                <a16:creationId xmlns:a16="http://schemas.microsoft.com/office/drawing/2014/main" id="{D2F5D936-0665-4912-92D6-8AAD1E1ACEE8}"/>
              </a:ext>
            </a:extLst>
          </p:cNvPr>
          <p:cNvSpPr>
            <a:spLocks noGrp="1"/>
          </p:cNvSpPr>
          <p:nvPr>
            <p:ph type="ftr" sz="quarter" idx="11"/>
          </p:nvPr>
        </p:nvSpPr>
        <p:spPr>
          <a:xfrm>
            <a:off x="4038599" y="6119157"/>
            <a:ext cx="4114800" cy="365125"/>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EA4D2C33-528C-4C58-A11D-A312CDAC8A6A}"/>
              </a:ext>
            </a:extLst>
          </p:cNvPr>
          <p:cNvSpPr>
            <a:spLocks noGrp="1"/>
          </p:cNvSpPr>
          <p:nvPr>
            <p:ph type="sldNum" sz="quarter" idx="12"/>
          </p:nvPr>
        </p:nvSpPr>
        <p:spPr/>
        <p:txBody>
          <a:bodyPr/>
          <a:lstStyle/>
          <a:p>
            <a:fld id="{C19D400D-CDF2-44FD-AD39-1866554E042D}" type="slidenum">
              <a:rPr lang="fr-FR" smtClean="0"/>
              <a:t>27</a:t>
            </a:fld>
            <a:endParaRPr lang="fr-FR"/>
          </a:p>
        </p:txBody>
      </p:sp>
      <p:sp>
        <p:nvSpPr>
          <p:cNvPr id="7" name="Titre 6">
            <a:extLst>
              <a:ext uri="{FF2B5EF4-FFF2-40B4-BE49-F238E27FC236}">
                <a16:creationId xmlns:a16="http://schemas.microsoft.com/office/drawing/2014/main" id="{2F27F4E1-E61D-4D1D-BCD1-C90BD620EF1D}"/>
              </a:ext>
            </a:extLst>
          </p:cNvPr>
          <p:cNvSpPr>
            <a:spLocks noGrp="1"/>
          </p:cNvSpPr>
          <p:nvPr>
            <p:ph type="title"/>
          </p:nvPr>
        </p:nvSpPr>
        <p:spPr/>
        <p:txBody>
          <a:bodyPr/>
          <a:lstStyle/>
          <a:p>
            <a:r>
              <a:rPr lang="fr-FR" dirty="0"/>
              <a:t>Alimentation</a:t>
            </a:r>
          </a:p>
        </p:txBody>
      </p:sp>
      <p:sp>
        <p:nvSpPr>
          <p:cNvPr id="3" name="Espace réservé du contenu 2">
            <a:extLst>
              <a:ext uri="{FF2B5EF4-FFF2-40B4-BE49-F238E27FC236}">
                <a16:creationId xmlns:a16="http://schemas.microsoft.com/office/drawing/2014/main" id="{C68A5A46-96EA-4D69-812B-3C74C671559E}"/>
              </a:ext>
            </a:extLst>
          </p:cNvPr>
          <p:cNvSpPr>
            <a:spLocks noGrp="1"/>
          </p:cNvSpPr>
          <p:nvPr>
            <p:ph idx="1"/>
          </p:nvPr>
        </p:nvSpPr>
        <p:spPr/>
        <p:txBody>
          <a:bodyPr/>
          <a:lstStyle/>
          <a:p>
            <a:r>
              <a:rPr lang="fr-FR" dirty="0"/>
              <a:t>Apports nutritionnels et </a:t>
            </a:r>
            <a:r>
              <a:rPr lang="fr-FR" dirty="0" err="1"/>
              <a:t>micronutritionnels</a:t>
            </a:r>
            <a:endParaRPr lang="fr-FR" dirty="0"/>
          </a:p>
          <a:p>
            <a:pPr lvl="1">
              <a:buFont typeface="Wingdings" panose="05000000000000000000" pitchFamily="2" charset="2"/>
              <a:buChar char="Ä"/>
            </a:pPr>
            <a:r>
              <a:rPr lang="fr-FR" dirty="0"/>
              <a:t>Protéines de qualité</a:t>
            </a:r>
          </a:p>
          <a:p>
            <a:pPr lvl="1">
              <a:buFont typeface="Wingdings" panose="05000000000000000000" pitchFamily="2" charset="2"/>
              <a:buChar char="Ä"/>
            </a:pPr>
            <a:r>
              <a:rPr lang="fr-FR" dirty="0"/>
              <a:t>Acides gras polyinsaturés et essentiels</a:t>
            </a:r>
          </a:p>
          <a:p>
            <a:pPr lvl="1">
              <a:buFont typeface="Wingdings" panose="05000000000000000000" pitchFamily="2" charset="2"/>
              <a:buChar char="Ä"/>
            </a:pPr>
            <a:r>
              <a:rPr lang="fr-FR" dirty="0"/>
              <a:t>Magnésium +++ et minéraux</a:t>
            </a:r>
          </a:p>
          <a:p>
            <a:pPr lvl="1">
              <a:buFont typeface="Wingdings" panose="05000000000000000000" pitchFamily="2" charset="2"/>
              <a:buChar char="Ä"/>
            </a:pPr>
            <a:r>
              <a:rPr lang="fr-FR" dirty="0"/>
              <a:t>Vitamines</a:t>
            </a:r>
          </a:p>
          <a:p>
            <a:pPr lvl="1">
              <a:buFont typeface="Wingdings" panose="05000000000000000000" pitchFamily="2" charset="2"/>
              <a:buChar char="Ä"/>
            </a:pPr>
            <a:r>
              <a:rPr lang="fr-FR" dirty="0"/>
              <a:t>Supers aliments</a:t>
            </a:r>
          </a:p>
          <a:p>
            <a:pPr lvl="1">
              <a:buFont typeface="Wingdings" panose="05000000000000000000" pitchFamily="2" charset="2"/>
              <a:buChar char="Ä"/>
            </a:pPr>
            <a:endParaRPr lang="fr-FR" dirty="0"/>
          </a:p>
          <a:p>
            <a:r>
              <a:rPr lang="fr-FR" dirty="0" err="1"/>
              <a:t>Chrononutrition</a:t>
            </a:r>
            <a:endParaRPr lang="fr-FR" dirty="0"/>
          </a:p>
          <a:p>
            <a:pPr lvl="1">
              <a:buFont typeface="Wingdings" panose="05000000000000000000" pitchFamily="2" charset="2"/>
              <a:buChar char="Ä"/>
            </a:pPr>
            <a:r>
              <a:rPr lang="fr-FR" dirty="0"/>
              <a:t>Petit déjeuner protéiné et gras</a:t>
            </a:r>
          </a:p>
          <a:p>
            <a:pPr lvl="1">
              <a:buFont typeface="Wingdings" panose="05000000000000000000" pitchFamily="2" charset="2"/>
              <a:buChar char="Ä"/>
            </a:pPr>
            <a:r>
              <a:rPr lang="fr-FR" dirty="0"/>
              <a:t>Goûter sucré</a:t>
            </a:r>
          </a:p>
          <a:p>
            <a:pPr marL="457200" lvl="1" indent="0">
              <a:buNone/>
            </a:pPr>
            <a:endParaRPr lang="fr-FR" dirty="0"/>
          </a:p>
        </p:txBody>
      </p:sp>
    </p:spTree>
    <p:extLst>
      <p:ext uri="{BB962C8B-B14F-4D97-AF65-F5344CB8AC3E}">
        <p14:creationId xmlns:p14="http://schemas.microsoft.com/office/powerpoint/2010/main" val="1165332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63415ED-DC58-4E61-8A08-F84CD5B8D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4" name="Espace réservé du pied de page 3">
            <a:extLst>
              <a:ext uri="{FF2B5EF4-FFF2-40B4-BE49-F238E27FC236}">
                <a16:creationId xmlns:a16="http://schemas.microsoft.com/office/drawing/2014/main" id="{D2F5D936-0665-4912-92D6-8AAD1E1ACEE8}"/>
              </a:ext>
            </a:extLst>
          </p:cNvPr>
          <p:cNvSpPr>
            <a:spLocks noGrp="1"/>
          </p:cNvSpPr>
          <p:nvPr>
            <p:ph type="ftr" sz="quarter" idx="11"/>
          </p:nvPr>
        </p:nvSpPr>
        <p:spPr>
          <a:xfrm>
            <a:off x="4038599" y="6119157"/>
            <a:ext cx="4114800" cy="365125"/>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EA4D2C33-528C-4C58-A11D-A312CDAC8A6A}"/>
              </a:ext>
            </a:extLst>
          </p:cNvPr>
          <p:cNvSpPr>
            <a:spLocks noGrp="1"/>
          </p:cNvSpPr>
          <p:nvPr>
            <p:ph type="sldNum" sz="quarter" idx="12"/>
          </p:nvPr>
        </p:nvSpPr>
        <p:spPr/>
        <p:txBody>
          <a:bodyPr/>
          <a:lstStyle/>
          <a:p>
            <a:fld id="{C19D400D-CDF2-44FD-AD39-1866554E042D}" type="slidenum">
              <a:rPr lang="fr-FR" smtClean="0"/>
              <a:t>28</a:t>
            </a:fld>
            <a:endParaRPr lang="fr-FR"/>
          </a:p>
        </p:txBody>
      </p:sp>
      <p:sp>
        <p:nvSpPr>
          <p:cNvPr id="7" name="Titre 6">
            <a:extLst>
              <a:ext uri="{FF2B5EF4-FFF2-40B4-BE49-F238E27FC236}">
                <a16:creationId xmlns:a16="http://schemas.microsoft.com/office/drawing/2014/main" id="{2F27F4E1-E61D-4D1D-BCD1-C90BD620EF1D}"/>
              </a:ext>
            </a:extLst>
          </p:cNvPr>
          <p:cNvSpPr>
            <a:spLocks noGrp="1"/>
          </p:cNvSpPr>
          <p:nvPr>
            <p:ph type="title"/>
          </p:nvPr>
        </p:nvSpPr>
        <p:spPr/>
        <p:txBody>
          <a:bodyPr/>
          <a:lstStyle/>
          <a:p>
            <a:r>
              <a:rPr lang="fr-FR" dirty="0"/>
              <a:t>Mouvement</a:t>
            </a:r>
          </a:p>
        </p:txBody>
      </p:sp>
      <p:sp>
        <p:nvSpPr>
          <p:cNvPr id="3" name="Espace réservé du contenu 2">
            <a:extLst>
              <a:ext uri="{FF2B5EF4-FFF2-40B4-BE49-F238E27FC236}">
                <a16:creationId xmlns:a16="http://schemas.microsoft.com/office/drawing/2014/main" id="{C68A5A46-96EA-4D69-812B-3C74C671559E}"/>
              </a:ext>
            </a:extLst>
          </p:cNvPr>
          <p:cNvSpPr>
            <a:spLocks noGrp="1"/>
          </p:cNvSpPr>
          <p:nvPr>
            <p:ph idx="1"/>
          </p:nvPr>
        </p:nvSpPr>
        <p:spPr/>
        <p:txBody>
          <a:bodyPr/>
          <a:lstStyle/>
          <a:p>
            <a:r>
              <a:rPr lang="fr-FR" dirty="0"/>
              <a:t>Bénéfice humoral (physique)</a:t>
            </a:r>
          </a:p>
          <a:p>
            <a:pPr lvl="1">
              <a:buFont typeface="Wingdings" panose="05000000000000000000" pitchFamily="2" charset="2"/>
              <a:buChar char="Ä"/>
            </a:pPr>
            <a:r>
              <a:rPr lang="fr-FR" dirty="0"/>
              <a:t>Circulation </a:t>
            </a:r>
          </a:p>
          <a:p>
            <a:pPr lvl="1">
              <a:buFont typeface="Wingdings" panose="05000000000000000000" pitchFamily="2" charset="2"/>
              <a:buChar char="Ä"/>
            </a:pPr>
            <a:r>
              <a:rPr lang="fr-FR" dirty="0"/>
              <a:t>Elimination</a:t>
            </a:r>
          </a:p>
          <a:p>
            <a:pPr lvl="1">
              <a:buFont typeface="Wingdings" panose="05000000000000000000" pitchFamily="2" charset="2"/>
              <a:buChar char="Ä"/>
            </a:pPr>
            <a:endParaRPr lang="fr-FR" dirty="0"/>
          </a:p>
          <a:p>
            <a:r>
              <a:rPr lang="fr-FR" dirty="0"/>
              <a:t>Bénéfice psychique</a:t>
            </a:r>
          </a:p>
          <a:p>
            <a:pPr lvl="1">
              <a:buFont typeface="Wingdings" panose="05000000000000000000" pitchFamily="2" charset="2"/>
              <a:buChar char="Ä"/>
            </a:pPr>
            <a:r>
              <a:rPr lang="fr-FR" dirty="0"/>
              <a:t>Défoule, canalise  </a:t>
            </a:r>
          </a:p>
          <a:p>
            <a:pPr lvl="1">
              <a:buFont typeface="Wingdings" panose="05000000000000000000" pitchFamily="2" charset="2"/>
              <a:buChar char="Ä"/>
            </a:pPr>
            <a:r>
              <a:rPr lang="fr-FR" dirty="0"/>
              <a:t>Apaise</a:t>
            </a:r>
          </a:p>
          <a:p>
            <a:pPr lvl="1">
              <a:buFont typeface="Wingdings" panose="05000000000000000000" pitchFamily="2" charset="2"/>
              <a:buChar char="Ä"/>
            </a:pPr>
            <a:r>
              <a:rPr lang="fr-FR" dirty="0"/>
              <a:t>Régule le système neuro-végétatif</a:t>
            </a:r>
          </a:p>
          <a:p>
            <a:pPr lvl="1">
              <a:buFont typeface="Wingdings" panose="05000000000000000000" pitchFamily="2" charset="2"/>
              <a:buChar char="Ä"/>
            </a:pPr>
            <a:endParaRPr lang="fr-FR" dirty="0"/>
          </a:p>
          <a:p>
            <a:pPr marL="457200" lvl="1" indent="0">
              <a:buNone/>
            </a:pPr>
            <a:endParaRPr lang="fr-FR" dirty="0"/>
          </a:p>
        </p:txBody>
      </p:sp>
    </p:spTree>
    <p:extLst>
      <p:ext uri="{BB962C8B-B14F-4D97-AF65-F5344CB8AC3E}">
        <p14:creationId xmlns:p14="http://schemas.microsoft.com/office/powerpoint/2010/main" val="3603483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63415ED-DC58-4E61-8A08-F84CD5B8D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4" name="Espace réservé du pied de page 3">
            <a:extLst>
              <a:ext uri="{FF2B5EF4-FFF2-40B4-BE49-F238E27FC236}">
                <a16:creationId xmlns:a16="http://schemas.microsoft.com/office/drawing/2014/main" id="{D2F5D936-0665-4912-92D6-8AAD1E1ACEE8}"/>
              </a:ext>
            </a:extLst>
          </p:cNvPr>
          <p:cNvSpPr>
            <a:spLocks noGrp="1"/>
          </p:cNvSpPr>
          <p:nvPr>
            <p:ph type="ftr" sz="quarter" idx="11"/>
          </p:nvPr>
        </p:nvSpPr>
        <p:spPr>
          <a:xfrm>
            <a:off x="4038599" y="6119157"/>
            <a:ext cx="4114800" cy="365125"/>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EA4D2C33-528C-4C58-A11D-A312CDAC8A6A}"/>
              </a:ext>
            </a:extLst>
          </p:cNvPr>
          <p:cNvSpPr>
            <a:spLocks noGrp="1"/>
          </p:cNvSpPr>
          <p:nvPr>
            <p:ph type="sldNum" sz="quarter" idx="12"/>
          </p:nvPr>
        </p:nvSpPr>
        <p:spPr/>
        <p:txBody>
          <a:bodyPr/>
          <a:lstStyle/>
          <a:p>
            <a:fld id="{C19D400D-CDF2-44FD-AD39-1866554E042D}" type="slidenum">
              <a:rPr lang="fr-FR" smtClean="0"/>
              <a:t>29</a:t>
            </a:fld>
            <a:endParaRPr lang="fr-FR"/>
          </a:p>
        </p:txBody>
      </p:sp>
      <p:sp>
        <p:nvSpPr>
          <p:cNvPr id="7" name="Titre 6">
            <a:extLst>
              <a:ext uri="{FF2B5EF4-FFF2-40B4-BE49-F238E27FC236}">
                <a16:creationId xmlns:a16="http://schemas.microsoft.com/office/drawing/2014/main" id="{2F27F4E1-E61D-4D1D-BCD1-C90BD620EF1D}"/>
              </a:ext>
            </a:extLst>
          </p:cNvPr>
          <p:cNvSpPr>
            <a:spLocks noGrp="1"/>
          </p:cNvSpPr>
          <p:nvPr>
            <p:ph type="title"/>
          </p:nvPr>
        </p:nvSpPr>
        <p:spPr/>
        <p:txBody>
          <a:bodyPr/>
          <a:lstStyle/>
          <a:p>
            <a:r>
              <a:rPr lang="fr-FR" dirty="0"/>
              <a:t>Mouvement</a:t>
            </a:r>
          </a:p>
        </p:txBody>
      </p:sp>
      <p:sp>
        <p:nvSpPr>
          <p:cNvPr id="3" name="Espace réservé du contenu 2">
            <a:extLst>
              <a:ext uri="{FF2B5EF4-FFF2-40B4-BE49-F238E27FC236}">
                <a16:creationId xmlns:a16="http://schemas.microsoft.com/office/drawing/2014/main" id="{C68A5A46-96EA-4D69-812B-3C74C671559E}"/>
              </a:ext>
            </a:extLst>
          </p:cNvPr>
          <p:cNvSpPr>
            <a:spLocks noGrp="1"/>
          </p:cNvSpPr>
          <p:nvPr>
            <p:ph idx="1"/>
          </p:nvPr>
        </p:nvSpPr>
        <p:spPr/>
        <p:txBody>
          <a:bodyPr/>
          <a:lstStyle/>
          <a:p>
            <a:r>
              <a:rPr lang="fr-FR" dirty="0"/>
              <a:t>Choisir la pratique qui met en joie</a:t>
            </a:r>
          </a:p>
          <a:p>
            <a:pPr lvl="1">
              <a:buFont typeface="Wingdings" panose="05000000000000000000" pitchFamily="2" charset="2"/>
              <a:buChar char="Ä"/>
            </a:pPr>
            <a:r>
              <a:rPr lang="fr-FR" dirty="0"/>
              <a:t>Individuelle ou collective </a:t>
            </a:r>
          </a:p>
          <a:p>
            <a:pPr lvl="1">
              <a:buFont typeface="Wingdings" panose="05000000000000000000" pitchFamily="2" charset="2"/>
              <a:buChar char="Ä"/>
            </a:pPr>
            <a:r>
              <a:rPr lang="fr-FR" dirty="0"/>
              <a:t>D’intérieur ou d’extérieur</a:t>
            </a:r>
          </a:p>
          <a:p>
            <a:pPr lvl="1">
              <a:buFont typeface="Wingdings" panose="05000000000000000000" pitchFamily="2" charset="2"/>
              <a:buChar char="Ä"/>
            </a:pPr>
            <a:endParaRPr lang="fr-FR" dirty="0"/>
          </a:p>
          <a:p>
            <a:r>
              <a:rPr lang="fr-FR" dirty="0"/>
              <a:t>Privilégier</a:t>
            </a:r>
          </a:p>
          <a:p>
            <a:pPr lvl="1">
              <a:buFont typeface="Wingdings" panose="05000000000000000000" pitchFamily="2" charset="2"/>
              <a:buChar char="Ä"/>
            </a:pPr>
            <a:r>
              <a:rPr lang="fr-FR" dirty="0"/>
              <a:t>Les pratiques qui amènent de la conscience corporelle</a:t>
            </a:r>
            <a:br>
              <a:rPr lang="fr-FR" dirty="0"/>
            </a:br>
            <a:r>
              <a:rPr lang="fr-FR" dirty="0"/>
              <a:t>yoga, arts martiaux</a:t>
            </a:r>
          </a:p>
          <a:p>
            <a:pPr lvl="1">
              <a:buFont typeface="Wingdings" panose="05000000000000000000" pitchFamily="2" charset="2"/>
              <a:buChar char="Ä"/>
            </a:pPr>
            <a:r>
              <a:rPr lang="fr-FR" dirty="0"/>
              <a:t>Une pratique quotidienne</a:t>
            </a:r>
          </a:p>
          <a:p>
            <a:pPr lvl="1">
              <a:buFont typeface="Wingdings" panose="05000000000000000000" pitchFamily="2" charset="2"/>
              <a:buChar char="Ä"/>
            </a:pPr>
            <a:endParaRPr lang="fr-FR" dirty="0"/>
          </a:p>
          <a:p>
            <a:pPr marL="457200" lvl="1" indent="0">
              <a:buNone/>
            </a:pPr>
            <a:endParaRPr lang="fr-FR" dirty="0"/>
          </a:p>
        </p:txBody>
      </p:sp>
    </p:spTree>
    <p:extLst>
      <p:ext uri="{BB962C8B-B14F-4D97-AF65-F5344CB8AC3E}">
        <p14:creationId xmlns:p14="http://schemas.microsoft.com/office/powerpoint/2010/main" val="588651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A98CC48-F555-4341-9489-EA2DFF5A5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2" name="Titre 1">
            <a:extLst>
              <a:ext uri="{FF2B5EF4-FFF2-40B4-BE49-F238E27FC236}">
                <a16:creationId xmlns:a16="http://schemas.microsoft.com/office/drawing/2014/main" id="{DE4FC6DC-724B-471E-9B96-4028B90429D3}"/>
              </a:ext>
            </a:extLst>
          </p:cNvPr>
          <p:cNvSpPr>
            <a:spLocks noGrp="1"/>
          </p:cNvSpPr>
          <p:nvPr>
            <p:ph type="title"/>
          </p:nvPr>
        </p:nvSpPr>
        <p:spPr>
          <a:xfrm>
            <a:off x="838200" y="2445717"/>
            <a:ext cx="10515600" cy="1325563"/>
          </a:xfrm>
        </p:spPr>
        <p:txBody>
          <a:bodyPr/>
          <a:lstStyle/>
          <a:p>
            <a:r>
              <a:rPr lang="fr-FR" dirty="0"/>
              <a:t>Introduction</a:t>
            </a:r>
          </a:p>
        </p:txBody>
      </p:sp>
      <p:sp>
        <p:nvSpPr>
          <p:cNvPr id="4" name="Espace réservé du pied de page 3">
            <a:extLst>
              <a:ext uri="{FF2B5EF4-FFF2-40B4-BE49-F238E27FC236}">
                <a16:creationId xmlns:a16="http://schemas.microsoft.com/office/drawing/2014/main" id="{D2F5D936-0665-4912-92D6-8AAD1E1ACEE8}"/>
              </a:ext>
            </a:extLst>
          </p:cNvPr>
          <p:cNvSpPr>
            <a:spLocks noGrp="1"/>
          </p:cNvSpPr>
          <p:nvPr>
            <p:ph type="ftr" sz="quarter" idx="11"/>
          </p:nvPr>
        </p:nvSpPr>
        <p:spPr>
          <a:xfrm>
            <a:off x="4038599" y="6056243"/>
            <a:ext cx="4114800" cy="482669"/>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EA4D2C33-528C-4C58-A11D-A312CDAC8A6A}"/>
              </a:ext>
            </a:extLst>
          </p:cNvPr>
          <p:cNvSpPr>
            <a:spLocks noGrp="1"/>
          </p:cNvSpPr>
          <p:nvPr>
            <p:ph type="sldNum" sz="quarter" idx="12"/>
          </p:nvPr>
        </p:nvSpPr>
        <p:spPr/>
        <p:txBody>
          <a:bodyPr/>
          <a:lstStyle/>
          <a:p>
            <a:fld id="{C19D400D-CDF2-44FD-AD39-1866554E042D}" type="slidenum">
              <a:rPr lang="fr-FR" smtClean="0"/>
              <a:t>3</a:t>
            </a:fld>
            <a:endParaRPr lang="fr-FR"/>
          </a:p>
        </p:txBody>
      </p:sp>
    </p:spTree>
    <p:extLst>
      <p:ext uri="{BB962C8B-B14F-4D97-AF65-F5344CB8AC3E}">
        <p14:creationId xmlns:p14="http://schemas.microsoft.com/office/powerpoint/2010/main" val="183506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63415ED-DC58-4E61-8A08-F84CD5B8D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4" name="Espace réservé du pied de page 3">
            <a:extLst>
              <a:ext uri="{FF2B5EF4-FFF2-40B4-BE49-F238E27FC236}">
                <a16:creationId xmlns:a16="http://schemas.microsoft.com/office/drawing/2014/main" id="{D2F5D936-0665-4912-92D6-8AAD1E1ACEE8}"/>
              </a:ext>
            </a:extLst>
          </p:cNvPr>
          <p:cNvSpPr>
            <a:spLocks noGrp="1"/>
          </p:cNvSpPr>
          <p:nvPr>
            <p:ph type="ftr" sz="quarter" idx="11"/>
          </p:nvPr>
        </p:nvSpPr>
        <p:spPr>
          <a:xfrm>
            <a:off x="4038599" y="6119157"/>
            <a:ext cx="4114800" cy="365125"/>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EA4D2C33-528C-4C58-A11D-A312CDAC8A6A}"/>
              </a:ext>
            </a:extLst>
          </p:cNvPr>
          <p:cNvSpPr>
            <a:spLocks noGrp="1"/>
          </p:cNvSpPr>
          <p:nvPr>
            <p:ph type="sldNum" sz="quarter" idx="12"/>
          </p:nvPr>
        </p:nvSpPr>
        <p:spPr/>
        <p:txBody>
          <a:bodyPr/>
          <a:lstStyle/>
          <a:p>
            <a:fld id="{C19D400D-CDF2-44FD-AD39-1866554E042D}" type="slidenum">
              <a:rPr lang="fr-FR" smtClean="0"/>
              <a:t>30</a:t>
            </a:fld>
            <a:endParaRPr lang="fr-FR"/>
          </a:p>
        </p:txBody>
      </p:sp>
      <p:sp>
        <p:nvSpPr>
          <p:cNvPr id="7" name="Titre 6">
            <a:extLst>
              <a:ext uri="{FF2B5EF4-FFF2-40B4-BE49-F238E27FC236}">
                <a16:creationId xmlns:a16="http://schemas.microsoft.com/office/drawing/2014/main" id="{2F27F4E1-E61D-4D1D-BCD1-C90BD620EF1D}"/>
              </a:ext>
            </a:extLst>
          </p:cNvPr>
          <p:cNvSpPr>
            <a:spLocks noGrp="1"/>
          </p:cNvSpPr>
          <p:nvPr>
            <p:ph type="title"/>
          </p:nvPr>
        </p:nvSpPr>
        <p:spPr/>
        <p:txBody>
          <a:bodyPr/>
          <a:lstStyle/>
          <a:p>
            <a:r>
              <a:rPr lang="fr-FR" dirty="0"/>
              <a:t>Connexion nature</a:t>
            </a:r>
          </a:p>
        </p:txBody>
      </p:sp>
      <p:sp>
        <p:nvSpPr>
          <p:cNvPr id="3" name="Espace réservé du contenu 2">
            <a:extLst>
              <a:ext uri="{FF2B5EF4-FFF2-40B4-BE49-F238E27FC236}">
                <a16:creationId xmlns:a16="http://schemas.microsoft.com/office/drawing/2014/main" id="{C68A5A46-96EA-4D69-812B-3C74C671559E}"/>
              </a:ext>
            </a:extLst>
          </p:cNvPr>
          <p:cNvSpPr>
            <a:spLocks noGrp="1"/>
          </p:cNvSpPr>
          <p:nvPr>
            <p:ph idx="1"/>
          </p:nvPr>
        </p:nvSpPr>
        <p:spPr/>
        <p:txBody>
          <a:bodyPr/>
          <a:lstStyle/>
          <a:p>
            <a:r>
              <a:rPr lang="fr-FR" dirty="0"/>
              <a:t>Placer son attention</a:t>
            </a:r>
          </a:p>
          <a:p>
            <a:pPr lvl="1">
              <a:buFont typeface="Wingdings" panose="05000000000000000000" pitchFamily="2" charset="2"/>
              <a:buChar char="Ä"/>
            </a:pPr>
            <a:r>
              <a:rPr lang="fr-FR" dirty="0"/>
              <a:t>Sons, odeurs, sensations</a:t>
            </a:r>
          </a:p>
          <a:p>
            <a:endParaRPr lang="fr-FR" dirty="0"/>
          </a:p>
          <a:p>
            <a:r>
              <a:rPr lang="fr-FR" dirty="0"/>
              <a:t>Equilibre physiologique</a:t>
            </a:r>
          </a:p>
          <a:p>
            <a:pPr lvl="1">
              <a:buFont typeface="Wingdings" panose="05000000000000000000" pitchFamily="2" charset="2"/>
              <a:buChar char="Ä"/>
            </a:pPr>
            <a:r>
              <a:rPr lang="fr-FR" dirty="0"/>
              <a:t>Immunité</a:t>
            </a:r>
          </a:p>
          <a:p>
            <a:pPr lvl="1">
              <a:buFont typeface="Wingdings" panose="05000000000000000000" pitchFamily="2" charset="2"/>
              <a:buChar char="Ä"/>
            </a:pPr>
            <a:r>
              <a:rPr lang="fr-FR" dirty="0"/>
              <a:t>Normalisation des paramètres hormonaux </a:t>
            </a:r>
          </a:p>
          <a:p>
            <a:pPr lvl="1">
              <a:buFont typeface="Wingdings" panose="05000000000000000000" pitchFamily="2" charset="2"/>
              <a:buChar char="Ä"/>
            </a:pPr>
            <a:r>
              <a:rPr lang="fr-FR" dirty="0"/>
              <a:t>Equilibre neurovégétatif</a:t>
            </a:r>
          </a:p>
          <a:p>
            <a:pPr lvl="1">
              <a:buFont typeface="Wingdings" panose="05000000000000000000" pitchFamily="2" charset="2"/>
              <a:buChar char="Ä"/>
            </a:pPr>
            <a:r>
              <a:rPr lang="fr-FR" dirty="0"/>
              <a:t>Normalisation des neuromédiateurs</a:t>
            </a:r>
          </a:p>
          <a:p>
            <a:pPr lvl="1">
              <a:buFont typeface="Wingdings" panose="05000000000000000000" pitchFamily="2" charset="2"/>
              <a:buChar char="Ä"/>
            </a:pPr>
            <a:r>
              <a:rPr lang="fr-FR" dirty="0"/>
              <a:t>Equilibre les paramètres cardiovasculaires</a:t>
            </a:r>
          </a:p>
        </p:txBody>
      </p:sp>
    </p:spTree>
    <p:extLst>
      <p:ext uri="{BB962C8B-B14F-4D97-AF65-F5344CB8AC3E}">
        <p14:creationId xmlns:p14="http://schemas.microsoft.com/office/powerpoint/2010/main" val="1717698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63415ED-DC58-4E61-8A08-F84CD5B8D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4" name="Espace réservé du pied de page 3">
            <a:extLst>
              <a:ext uri="{FF2B5EF4-FFF2-40B4-BE49-F238E27FC236}">
                <a16:creationId xmlns:a16="http://schemas.microsoft.com/office/drawing/2014/main" id="{D2F5D936-0665-4912-92D6-8AAD1E1ACEE8}"/>
              </a:ext>
            </a:extLst>
          </p:cNvPr>
          <p:cNvSpPr>
            <a:spLocks noGrp="1"/>
          </p:cNvSpPr>
          <p:nvPr>
            <p:ph type="ftr" sz="quarter" idx="11"/>
          </p:nvPr>
        </p:nvSpPr>
        <p:spPr>
          <a:xfrm>
            <a:off x="4038599" y="6119157"/>
            <a:ext cx="4114800" cy="365125"/>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EA4D2C33-528C-4C58-A11D-A312CDAC8A6A}"/>
              </a:ext>
            </a:extLst>
          </p:cNvPr>
          <p:cNvSpPr>
            <a:spLocks noGrp="1"/>
          </p:cNvSpPr>
          <p:nvPr>
            <p:ph type="sldNum" sz="quarter" idx="12"/>
          </p:nvPr>
        </p:nvSpPr>
        <p:spPr/>
        <p:txBody>
          <a:bodyPr/>
          <a:lstStyle/>
          <a:p>
            <a:fld id="{C19D400D-CDF2-44FD-AD39-1866554E042D}" type="slidenum">
              <a:rPr lang="fr-FR" smtClean="0"/>
              <a:t>31</a:t>
            </a:fld>
            <a:endParaRPr lang="fr-FR"/>
          </a:p>
        </p:txBody>
      </p:sp>
      <p:sp>
        <p:nvSpPr>
          <p:cNvPr id="7" name="Titre 6">
            <a:extLst>
              <a:ext uri="{FF2B5EF4-FFF2-40B4-BE49-F238E27FC236}">
                <a16:creationId xmlns:a16="http://schemas.microsoft.com/office/drawing/2014/main" id="{2F27F4E1-E61D-4D1D-BCD1-C90BD620EF1D}"/>
              </a:ext>
            </a:extLst>
          </p:cNvPr>
          <p:cNvSpPr>
            <a:spLocks noGrp="1"/>
          </p:cNvSpPr>
          <p:nvPr>
            <p:ph type="title"/>
          </p:nvPr>
        </p:nvSpPr>
        <p:spPr/>
        <p:txBody>
          <a:bodyPr/>
          <a:lstStyle/>
          <a:p>
            <a:r>
              <a:rPr lang="fr-FR" dirty="0"/>
              <a:t>Connexion nature</a:t>
            </a:r>
          </a:p>
        </p:txBody>
      </p:sp>
      <p:sp>
        <p:nvSpPr>
          <p:cNvPr id="3" name="Espace réservé du contenu 2">
            <a:extLst>
              <a:ext uri="{FF2B5EF4-FFF2-40B4-BE49-F238E27FC236}">
                <a16:creationId xmlns:a16="http://schemas.microsoft.com/office/drawing/2014/main" id="{C68A5A46-96EA-4D69-812B-3C74C671559E}"/>
              </a:ext>
            </a:extLst>
          </p:cNvPr>
          <p:cNvSpPr>
            <a:spLocks noGrp="1"/>
          </p:cNvSpPr>
          <p:nvPr>
            <p:ph idx="1"/>
          </p:nvPr>
        </p:nvSpPr>
        <p:spPr/>
        <p:txBody>
          <a:bodyPr/>
          <a:lstStyle/>
          <a:p>
            <a:r>
              <a:rPr lang="fr-FR" dirty="0"/>
              <a:t>Quelques exemples</a:t>
            </a:r>
          </a:p>
          <a:p>
            <a:pPr lvl="1">
              <a:buFont typeface="Wingdings" panose="05000000000000000000" pitchFamily="2" charset="2"/>
              <a:buChar char="Ä"/>
            </a:pPr>
            <a:r>
              <a:rPr lang="fr-FR" dirty="0" err="1"/>
              <a:t>Sylvothérapie</a:t>
            </a:r>
            <a:endParaRPr lang="fr-FR" dirty="0"/>
          </a:p>
          <a:p>
            <a:pPr lvl="1">
              <a:buFont typeface="Wingdings" panose="05000000000000000000" pitchFamily="2" charset="2"/>
              <a:buChar char="Ä"/>
            </a:pPr>
            <a:r>
              <a:rPr lang="fr-FR" dirty="0"/>
              <a:t>Place médecine</a:t>
            </a:r>
          </a:p>
          <a:p>
            <a:pPr lvl="1">
              <a:buFont typeface="Wingdings" panose="05000000000000000000" pitchFamily="2" charset="2"/>
              <a:buChar char="Ä"/>
            </a:pPr>
            <a:r>
              <a:rPr lang="fr-FR" dirty="0"/>
              <a:t>Approche naturaliste, pistage</a:t>
            </a:r>
          </a:p>
          <a:p>
            <a:pPr lvl="1">
              <a:buFont typeface="Wingdings" panose="05000000000000000000" pitchFamily="2" charset="2"/>
              <a:buChar char="Ä"/>
            </a:pPr>
            <a:r>
              <a:rPr lang="fr-FR" dirty="0"/>
              <a:t>Immersion en nature</a:t>
            </a:r>
          </a:p>
          <a:p>
            <a:endParaRPr lang="fr-FR" dirty="0"/>
          </a:p>
        </p:txBody>
      </p:sp>
    </p:spTree>
    <p:extLst>
      <p:ext uri="{BB962C8B-B14F-4D97-AF65-F5344CB8AC3E}">
        <p14:creationId xmlns:p14="http://schemas.microsoft.com/office/powerpoint/2010/main" val="1487107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63415ED-DC58-4E61-8A08-F84CD5B8D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4" name="Espace réservé du pied de page 3">
            <a:extLst>
              <a:ext uri="{FF2B5EF4-FFF2-40B4-BE49-F238E27FC236}">
                <a16:creationId xmlns:a16="http://schemas.microsoft.com/office/drawing/2014/main" id="{D2F5D936-0665-4912-92D6-8AAD1E1ACEE8}"/>
              </a:ext>
            </a:extLst>
          </p:cNvPr>
          <p:cNvSpPr>
            <a:spLocks noGrp="1"/>
          </p:cNvSpPr>
          <p:nvPr>
            <p:ph type="ftr" sz="quarter" idx="11"/>
          </p:nvPr>
        </p:nvSpPr>
        <p:spPr>
          <a:xfrm>
            <a:off x="4038599" y="6119157"/>
            <a:ext cx="4114800" cy="365125"/>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EA4D2C33-528C-4C58-A11D-A312CDAC8A6A}"/>
              </a:ext>
            </a:extLst>
          </p:cNvPr>
          <p:cNvSpPr>
            <a:spLocks noGrp="1"/>
          </p:cNvSpPr>
          <p:nvPr>
            <p:ph type="sldNum" sz="quarter" idx="12"/>
          </p:nvPr>
        </p:nvSpPr>
        <p:spPr/>
        <p:txBody>
          <a:bodyPr/>
          <a:lstStyle/>
          <a:p>
            <a:fld id="{C19D400D-CDF2-44FD-AD39-1866554E042D}" type="slidenum">
              <a:rPr lang="fr-FR" smtClean="0"/>
              <a:t>32</a:t>
            </a:fld>
            <a:endParaRPr lang="fr-FR"/>
          </a:p>
        </p:txBody>
      </p:sp>
      <p:sp>
        <p:nvSpPr>
          <p:cNvPr id="7" name="Titre 6">
            <a:extLst>
              <a:ext uri="{FF2B5EF4-FFF2-40B4-BE49-F238E27FC236}">
                <a16:creationId xmlns:a16="http://schemas.microsoft.com/office/drawing/2014/main" id="{2F27F4E1-E61D-4D1D-BCD1-C90BD620EF1D}"/>
              </a:ext>
            </a:extLst>
          </p:cNvPr>
          <p:cNvSpPr>
            <a:spLocks noGrp="1"/>
          </p:cNvSpPr>
          <p:nvPr>
            <p:ph type="title"/>
          </p:nvPr>
        </p:nvSpPr>
        <p:spPr/>
        <p:txBody>
          <a:bodyPr/>
          <a:lstStyle/>
          <a:p>
            <a:r>
              <a:rPr lang="fr-FR" dirty="0"/>
              <a:t>Respiration</a:t>
            </a:r>
          </a:p>
        </p:txBody>
      </p:sp>
      <p:sp>
        <p:nvSpPr>
          <p:cNvPr id="3" name="Espace réservé du contenu 2">
            <a:extLst>
              <a:ext uri="{FF2B5EF4-FFF2-40B4-BE49-F238E27FC236}">
                <a16:creationId xmlns:a16="http://schemas.microsoft.com/office/drawing/2014/main" id="{C68A5A46-96EA-4D69-812B-3C74C671559E}"/>
              </a:ext>
            </a:extLst>
          </p:cNvPr>
          <p:cNvSpPr>
            <a:spLocks noGrp="1"/>
          </p:cNvSpPr>
          <p:nvPr>
            <p:ph idx="1"/>
          </p:nvPr>
        </p:nvSpPr>
        <p:spPr/>
        <p:txBody>
          <a:bodyPr>
            <a:normAutofit fontScale="92500" lnSpcReduction="10000"/>
          </a:bodyPr>
          <a:lstStyle/>
          <a:p>
            <a:r>
              <a:rPr lang="fr-FR" dirty="0"/>
              <a:t>Placer son attention</a:t>
            </a:r>
          </a:p>
          <a:p>
            <a:pPr lvl="1">
              <a:buFont typeface="Wingdings" panose="05000000000000000000" pitchFamily="2" charset="2"/>
              <a:buChar char="Ä"/>
            </a:pPr>
            <a:r>
              <a:rPr lang="fr-FR" dirty="0"/>
              <a:t>Intention</a:t>
            </a:r>
          </a:p>
          <a:p>
            <a:endParaRPr lang="fr-FR" dirty="0"/>
          </a:p>
          <a:p>
            <a:r>
              <a:rPr lang="fr-FR" dirty="0"/>
              <a:t>Bénéfice humoral (physique)</a:t>
            </a:r>
          </a:p>
          <a:p>
            <a:pPr lvl="1">
              <a:buFont typeface="Wingdings" panose="05000000000000000000" pitchFamily="2" charset="2"/>
              <a:buChar char="Ä"/>
            </a:pPr>
            <a:r>
              <a:rPr lang="fr-FR" dirty="0"/>
              <a:t>Oxygénation</a:t>
            </a:r>
          </a:p>
          <a:p>
            <a:pPr lvl="1">
              <a:buFont typeface="Wingdings" panose="05000000000000000000" pitchFamily="2" charset="2"/>
              <a:buChar char="Ä"/>
            </a:pPr>
            <a:r>
              <a:rPr lang="fr-FR" dirty="0"/>
              <a:t>Elimination</a:t>
            </a:r>
          </a:p>
          <a:p>
            <a:pPr lvl="1">
              <a:buFont typeface="Wingdings" panose="05000000000000000000" pitchFamily="2" charset="2"/>
              <a:buChar char="Ä"/>
            </a:pPr>
            <a:r>
              <a:rPr lang="fr-FR" dirty="0"/>
              <a:t>Circulation</a:t>
            </a:r>
          </a:p>
          <a:p>
            <a:pPr lvl="1">
              <a:buFont typeface="Wingdings" panose="05000000000000000000" pitchFamily="2" charset="2"/>
              <a:buChar char="Ä"/>
            </a:pPr>
            <a:endParaRPr lang="fr-FR" dirty="0"/>
          </a:p>
          <a:p>
            <a:r>
              <a:rPr lang="fr-FR" dirty="0"/>
              <a:t>Bénéfice psychique</a:t>
            </a:r>
          </a:p>
          <a:p>
            <a:pPr lvl="1">
              <a:buFont typeface="Wingdings" panose="05000000000000000000" pitchFamily="2" charset="2"/>
              <a:buChar char="Ä"/>
            </a:pPr>
            <a:r>
              <a:rPr lang="fr-FR" dirty="0"/>
              <a:t>Libération émotionnelle</a:t>
            </a:r>
          </a:p>
          <a:p>
            <a:pPr lvl="1">
              <a:buFont typeface="Wingdings" panose="05000000000000000000" pitchFamily="2" charset="2"/>
              <a:buChar char="Ä"/>
            </a:pPr>
            <a:r>
              <a:rPr lang="fr-FR" dirty="0"/>
              <a:t>Régulation neuro-végétative</a:t>
            </a:r>
          </a:p>
        </p:txBody>
      </p:sp>
    </p:spTree>
    <p:extLst>
      <p:ext uri="{BB962C8B-B14F-4D97-AF65-F5344CB8AC3E}">
        <p14:creationId xmlns:p14="http://schemas.microsoft.com/office/powerpoint/2010/main" val="1477359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63415ED-DC58-4E61-8A08-F84CD5B8D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4" name="Espace réservé du pied de page 3">
            <a:extLst>
              <a:ext uri="{FF2B5EF4-FFF2-40B4-BE49-F238E27FC236}">
                <a16:creationId xmlns:a16="http://schemas.microsoft.com/office/drawing/2014/main" id="{D2F5D936-0665-4912-92D6-8AAD1E1ACEE8}"/>
              </a:ext>
            </a:extLst>
          </p:cNvPr>
          <p:cNvSpPr>
            <a:spLocks noGrp="1"/>
          </p:cNvSpPr>
          <p:nvPr>
            <p:ph type="ftr" sz="quarter" idx="11"/>
          </p:nvPr>
        </p:nvSpPr>
        <p:spPr>
          <a:xfrm>
            <a:off x="4038599" y="6119157"/>
            <a:ext cx="4114800" cy="365125"/>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EA4D2C33-528C-4C58-A11D-A312CDAC8A6A}"/>
              </a:ext>
            </a:extLst>
          </p:cNvPr>
          <p:cNvSpPr>
            <a:spLocks noGrp="1"/>
          </p:cNvSpPr>
          <p:nvPr>
            <p:ph type="sldNum" sz="quarter" idx="12"/>
          </p:nvPr>
        </p:nvSpPr>
        <p:spPr/>
        <p:txBody>
          <a:bodyPr/>
          <a:lstStyle/>
          <a:p>
            <a:fld id="{C19D400D-CDF2-44FD-AD39-1866554E042D}" type="slidenum">
              <a:rPr lang="fr-FR" smtClean="0"/>
              <a:t>33</a:t>
            </a:fld>
            <a:endParaRPr lang="fr-FR"/>
          </a:p>
        </p:txBody>
      </p:sp>
      <p:sp>
        <p:nvSpPr>
          <p:cNvPr id="7" name="Titre 6">
            <a:extLst>
              <a:ext uri="{FF2B5EF4-FFF2-40B4-BE49-F238E27FC236}">
                <a16:creationId xmlns:a16="http://schemas.microsoft.com/office/drawing/2014/main" id="{2F27F4E1-E61D-4D1D-BCD1-C90BD620EF1D}"/>
              </a:ext>
            </a:extLst>
          </p:cNvPr>
          <p:cNvSpPr>
            <a:spLocks noGrp="1"/>
          </p:cNvSpPr>
          <p:nvPr>
            <p:ph type="title"/>
          </p:nvPr>
        </p:nvSpPr>
        <p:spPr/>
        <p:txBody>
          <a:bodyPr/>
          <a:lstStyle/>
          <a:p>
            <a:r>
              <a:rPr lang="fr-FR" dirty="0"/>
              <a:t>Respiration</a:t>
            </a:r>
          </a:p>
        </p:txBody>
      </p:sp>
      <p:sp>
        <p:nvSpPr>
          <p:cNvPr id="3" name="Espace réservé du contenu 2">
            <a:extLst>
              <a:ext uri="{FF2B5EF4-FFF2-40B4-BE49-F238E27FC236}">
                <a16:creationId xmlns:a16="http://schemas.microsoft.com/office/drawing/2014/main" id="{C68A5A46-96EA-4D69-812B-3C74C671559E}"/>
              </a:ext>
            </a:extLst>
          </p:cNvPr>
          <p:cNvSpPr>
            <a:spLocks noGrp="1"/>
          </p:cNvSpPr>
          <p:nvPr>
            <p:ph idx="1"/>
          </p:nvPr>
        </p:nvSpPr>
        <p:spPr/>
        <p:txBody>
          <a:bodyPr>
            <a:normAutofit/>
          </a:bodyPr>
          <a:lstStyle/>
          <a:p>
            <a:r>
              <a:rPr lang="fr-FR" dirty="0"/>
              <a:t>Les respirations équilibrantes</a:t>
            </a:r>
          </a:p>
          <a:p>
            <a:pPr lvl="1">
              <a:buFont typeface="Wingdings" panose="05000000000000000000" pitchFamily="2" charset="2"/>
              <a:buChar char="Ä"/>
            </a:pPr>
            <a:r>
              <a:rPr lang="fr-FR" dirty="0"/>
              <a:t>Respiration ventrale</a:t>
            </a:r>
          </a:p>
          <a:p>
            <a:pPr lvl="1">
              <a:buFont typeface="Wingdings" panose="05000000000000000000" pitchFamily="2" charset="2"/>
              <a:buChar char="Ä"/>
            </a:pPr>
            <a:r>
              <a:rPr lang="fr-FR" dirty="0"/>
              <a:t>Cohérence cardiaque</a:t>
            </a:r>
          </a:p>
          <a:p>
            <a:pPr lvl="1">
              <a:buFont typeface="Wingdings" panose="05000000000000000000" pitchFamily="2" charset="2"/>
              <a:buChar char="Ä"/>
            </a:pPr>
            <a:r>
              <a:rPr lang="fr-FR" dirty="0"/>
              <a:t>Respiration alternée lente</a:t>
            </a:r>
          </a:p>
          <a:p>
            <a:pPr lvl="1">
              <a:buFont typeface="Wingdings" panose="05000000000000000000" pitchFamily="2" charset="2"/>
              <a:buChar char="Ä"/>
            </a:pPr>
            <a:r>
              <a:rPr lang="fr-FR" dirty="0"/>
              <a:t>Respiration consciente</a:t>
            </a:r>
          </a:p>
          <a:p>
            <a:endParaRPr lang="fr-FR" dirty="0"/>
          </a:p>
          <a:p>
            <a:r>
              <a:rPr lang="fr-FR" dirty="0"/>
              <a:t>Les respirations </a:t>
            </a:r>
            <a:r>
              <a:rPr lang="fr-FR" dirty="0" err="1"/>
              <a:t>vitalisantes</a:t>
            </a:r>
            <a:endParaRPr lang="fr-FR" dirty="0"/>
          </a:p>
          <a:p>
            <a:pPr lvl="1">
              <a:buFont typeface="Wingdings" panose="05000000000000000000" pitchFamily="2" charset="2"/>
              <a:buChar char="Ä"/>
            </a:pPr>
            <a:r>
              <a:rPr lang="fr-FR" dirty="0"/>
              <a:t>Rétention poumons pleins</a:t>
            </a:r>
          </a:p>
          <a:p>
            <a:pPr lvl="1">
              <a:buFont typeface="Wingdings" panose="05000000000000000000" pitchFamily="2" charset="2"/>
              <a:buChar char="Ä"/>
            </a:pPr>
            <a:endParaRPr lang="fr-FR" dirty="0"/>
          </a:p>
        </p:txBody>
      </p:sp>
    </p:spTree>
    <p:extLst>
      <p:ext uri="{BB962C8B-B14F-4D97-AF65-F5344CB8AC3E}">
        <p14:creationId xmlns:p14="http://schemas.microsoft.com/office/powerpoint/2010/main" val="1747174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63415ED-DC58-4E61-8A08-F84CD5B8D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4" name="Espace réservé du pied de page 3">
            <a:extLst>
              <a:ext uri="{FF2B5EF4-FFF2-40B4-BE49-F238E27FC236}">
                <a16:creationId xmlns:a16="http://schemas.microsoft.com/office/drawing/2014/main" id="{D2F5D936-0665-4912-92D6-8AAD1E1ACEE8}"/>
              </a:ext>
            </a:extLst>
          </p:cNvPr>
          <p:cNvSpPr>
            <a:spLocks noGrp="1"/>
          </p:cNvSpPr>
          <p:nvPr>
            <p:ph type="ftr" sz="quarter" idx="11"/>
          </p:nvPr>
        </p:nvSpPr>
        <p:spPr>
          <a:xfrm>
            <a:off x="4038599" y="6119157"/>
            <a:ext cx="4114800" cy="365125"/>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EA4D2C33-528C-4C58-A11D-A312CDAC8A6A}"/>
              </a:ext>
            </a:extLst>
          </p:cNvPr>
          <p:cNvSpPr>
            <a:spLocks noGrp="1"/>
          </p:cNvSpPr>
          <p:nvPr>
            <p:ph type="sldNum" sz="quarter" idx="12"/>
          </p:nvPr>
        </p:nvSpPr>
        <p:spPr/>
        <p:txBody>
          <a:bodyPr/>
          <a:lstStyle/>
          <a:p>
            <a:fld id="{C19D400D-CDF2-44FD-AD39-1866554E042D}" type="slidenum">
              <a:rPr lang="fr-FR" smtClean="0"/>
              <a:t>34</a:t>
            </a:fld>
            <a:endParaRPr lang="fr-FR"/>
          </a:p>
        </p:txBody>
      </p:sp>
      <p:sp>
        <p:nvSpPr>
          <p:cNvPr id="7" name="Titre 6">
            <a:extLst>
              <a:ext uri="{FF2B5EF4-FFF2-40B4-BE49-F238E27FC236}">
                <a16:creationId xmlns:a16="http://schemas.microsoft.com/office/drawing/2014/main" id="{2F27F4E1-E61D-4D1D-BCD1-C90BD620EF1D}"/>
              </a:ext>
            </a:extLst>
          </p:cNvPr>
          <p:cNvSpPr>
            <a:spLocks noGrp="1"/>
          </p:cNvSpPr>
          <p:nvPr>
            <p:ph type="title"/>
          </p:nvPr>
        </p:nvSpPr>
        <p:spPr/>
        <p:txBody>
          <a:bodyPr/>
          <a:lstStyle/>
          <a:p>
            <a:r>
              <a:rPr lang="fr-FR" dirty="0"/>
              <a:t>Relaxation - Méditation</a:t>
            </a:r>
          </a:p>
        </p:txBody>
      </p:sp>
      <p:sp>
        <p:nvSpPr>
          <p:cNvPr id="3" name="Espace réservé du contenu 2">
            <a:extLst>
              <a:ext uri="{FF2B5EF4-FFF2-40B4-BE49-F238E27FC236}">
                <a16:creationId xmlns:a16="http://schemas.microsoft.com/office/drawing/2014/main" id="{C68A5A46-96EA-4D69-812B-3C74C671559E}"/>
              </a:ext>
            </a:extLst>
          </p:cNvPr>
          <p:cNvSpPr>
            <a:spLocks noGrp="1"/>
          </p:cNvSpPr>
          <p:nvPr>
            <p:ph idx="1"/>
          </p:nvPr>
        </p:nvSpPr>
        <p:spPr/>
        <p:txBody>
          <a:bodyPr/>
          <a:lstStyle/>
          <a:p>
            <a:r>
              <a:rPr lang="fr-FR" dirty="0"/>
              <a:t>Placer son attention</a:t>
            </a:r>
          </a:p>
          <a:p>
            <a:pPr lvl="1">
              <a:buFont typeface="Wingdings" panose="05000000000000000000" pitchFamily="2" charset="2"/>
              <a:buChar char="Ä"/>
            </a:pPr>
            <a:r>
              <a:rPr lang="fr-FR" dirty="0"/>
              <a:t>Sensations corporelles </a:t>
            </a:r>
          </a:p>
          <a:p>
            <a:pPr lvl="1">
              <a:buFont typeface="Wingdings" panose="05000000000000000000" pitchFamily="2" charset="2"/>
              <a:buChar char="Ä"/>
            </a:pPr>
            <a:r>
              <a:rPr lang="fr-FR" dirty="0"/>
              <a:t>Visualisation (neurones miroirs)</a:t>
            </a:r>
          </a:p>
          <a:p>
            <a:pPr lvl="1">
              <a:buFont typeface="Wingdings" panose="05000000000000000000" pitchFamily="2" charset="2"/>
              <a:buChar char="Ä"/>
            </a:pPr>
            <a:r>
              <a:rPr lang="fr-FR" dirty="0"/>
              <a:t>Instant présent</a:t>
            </a:r>
            <a:br>
              <a:rPr lang="fr-FR" dirty="0"/>
            </a:br>
            <a:endParaRPr lang="fr-FR" dirty="0"/>
          </a:p>
          <a:p>
            <a:pPr marL="457200" lvl="1" indent="0">
              <a:buNone/>
            </a:pPr>
            <a:r>
              <a:rPr lang="fr-FR" dirty="0">
                <a:solidFill>
                  <a:srgbClr val="FF6569"/>
                </a:solidFill>
              </a:rPr>
              <a:t>L’attention ne peut être qu’à un seul endroit à la fois.</a:t>
            </a:r>
          </a:p>
          <a:p>
            <a:pPr marL="457200" lvl="1" indent="0">
              <a:buNone/>
            </a:pPr>
            <a:endParaRPr lang="fr-FR" dirty="0">
              <a:solidFill>
                <a:srgbClr val="FF6569"/>
              </a:solidFill>
            </a:endParaRPr>
          </a:p>
          <a:p>
            <a:r>
              <a:rPr lang="fr-FR" dirty="0"/>
              <a:t>Libère la créativité</a:t>
            </a:r>
          </a:p>
          <a:p>
            <a:pPr marL="457200" lvl="1" indent="0">
              <a:buNone/>
            </a:pPr>
            <a:endParaRPr lang="fr-FR" dirty="0">
              <a:solidFill>
                <a:srgbClr val="FF6569"/>
              </a:solidFill>
            </a:endParaRPr>
          </a:p>
        </p:txBody>
      </p:sp>
    </p:spTree>
    <p:extLst>
      <p:ext uri="{BB962C8B-B14F-4D97-AF65-F5344CB8AC3E}">
        <p14:creationId xmlns:p14="http://schemas.microsoft.com/office/powerpoint/2010/main" val="3346171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63415ED-DC58-4E61-8A08-F84CD5B8D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4" name="Espace réservé du pied de page 3">
            <a:extLst>
              <a:ext uri="{FF2B5EF4-FFF2-40B4-BE49-F238E27FC236}">
                <a16:creationId xmlns:a16="http://schemas.microsoft.com/office/drawing/2014/main" id="{D2F5D936-0665-4912-92D6-8AAD1E1ACEE8}"/>
              </a:ext>
            </a:extLst>
          </p:cNvPr>
          <p:cNvSpPr>
            <a:spLocks noGrp="1"/>
          </p:cNvSpPr>
          <p:nvPr>
            <p:ph type="ftr" sz="quarter" idx="11"/>
          </p:nvPr>
        </p:nvSpPr>
        <p:spPr>
          <a:xfrm>
            <a:off x="4038599" y="6119157"/>
            <a:ext cx="4114800" cy="365125"/>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EA4D2C33-528C-4C58-A11D-A312CDAC8A6A}"/>
              </a:ext>
            </a:extLst>
          </p:cNvPr>
          <p:cNvSpPr>
            <a:spLocks noGrp="1"/>
          </p:cNvSpPr>
          <p:nvPr>
            <p:ph type="sldNum" sz="quarter" idx="12"/>
          </p:nvPr>
        </p:nvSpPr>
        <p:spPr/>
        <p:txBody>
          <a:bodyPr/>
          <a:lstStyle/>
          <a:p>
            <a:fld id="{C19D400D-CDF2-44FD-AD39-1866554E042D}" type="slidenum">
              <a:rPr lang="fr-FR" smtClean="0"/>
              <a:t>35</a:t>
            </a:fld>
            <a:endParaRPr lang="fr-FR"/>
          </a:p>
        </p:txBody>
      </p:sp>
      <p:sp>
        <p:nvSpPr>
          <p:cNvPr id="7" name="Titre 6">
            <a:extLst>
              <a:ext uri="{FF2B5EF4-FFF2-40B4-BE49-F238E27FC236}">
                <a16:creationId xmlns:a16="http://schemas.microsoft.com/office/drawing/2014/main" id="{2F27F4E1-E61D-4D1D-BCD1-C90BD620EF1D}"/>
              </a:ext>
            </a:extLst>
          </p:cNvPr>
          <p:cNvSpPr>
            <a:spLocks noGrp="1"/>
          </p:cNvSpPr>
          <p:nvPr>
            <p:ph type="title"/>
          </p:nvPr>
        </p:nvSpPr>
        <p:spPr/>
        <p:txBody>
          <a:bodyPr/>
          <a:lstStyle/>
          <a:p>
            <a:r>
              <a:rPr lang="fr-FR" dirty="0"/>
              <a:t>Relaxation - Méditation</a:t>
            </a:r>
          </a:p>
        </p:txBody>
      </p:sp>
      <p:sp>
        <p:nvSpPr>
          <p:cNvPr id="3" name="Espace réservé du contenu 2">
            <a:extLst>
              <a:ext uri="{FF2B5EF4-FFF2-40B4-BE49-F238E27FC236}">
                <a16:creationId xmlns:a16="http://schemas.microsoft.com/office/drawing/2014/main" id="{C68A5A46-96EA-4D69-812B-3C74C671559E}"/>
              </a:ext>
            </a:extLst>
          </p:cNvPr>
          <p:cNvSpPr>
            <a:spLocks noGrp="1"/>
          </p:cNvSpPr>
          <p:nvPr>
            <p:ph idx="1"/>
          </p:nvPr>
        </p:nvSpPr>
        <p:spPr/>
        <p:txBody>
          <a:bodyPr/>
          <a:lstStyle/>
          <a:p>
            <a:r>
              <a:rPr lang="fr-FR" dirty="0"/>
              <a:t>Par exemple</a:t>
            </a:r>
          </a:p>
          <a:p>
            <a:pPr lvl="1">
              <a:buFont typeface="Wingdings" panose="05000000000000000000" pitchFamily="2" charset="2"/>
              <a:buChar char="Ä"/>
            </a:pPr>
            <a:r>
              <a:rPr lang="fr-FR" dirty="0"/>
              <a:t>Relaxation différentielle de Jacobson</a:t>
            </a:r>
          </a:p>
          <a:p>
            <a:pPr lvl="1">
              <a:buFont typeface="Wingdings" panose="05000000000000000000" pitchFamily="2" charset="2"/>
              <a:buChar char="Ä"/>
            </a:pPr>
            <a:r>
              <a:rPr lang="fr-FR" dirty="0"/>
              <a:t>Visualisation</a:t>
            </a:r>
          </a:p>
          <a:p>
            <a:pPr lvl="1">
              <a:buFont typeface="Wingdings" panose="05000000000000000000" pitchFamily="2" charset="2"/>
              <a:buChar char="Ä"/>
            </a:pPr>
            <a:r>
              <a:rPr lang="fr-FR" dirty="0"/>
              <a:t>Sophrologie</a:t>
            </a:r>
          </a:p>
          <a:p>
            <a:pPr lvl="1">
              <a:buFont typeface="Wingdings" panose="05000000000000000000" pitchFamily="2" charset="2"/>
              <a:buChar char="Ä"/>
            </a:pPr>
            <a:endParaRPr lang="fr-FR" dirty="0"/>
          </a:p>
          <a:p>
            <a:pPr lvl="1">
              <a:buFont typeface="Wingdings" panose="05000000000000000000" pitchFamily="2" charset="2"/>
              <a:buChar char="Ä"/>
            </a:pPr>
            <a:r>
              <a:rPr lang="fr-FR" dirty="0"/>
              <a:t>Méditation pleine conscience</a:t>
            </a:r>
          </a:p>
          <a:p>
            <a:pPr lvl="1">
              <a:buFont typeface="Wingdings" panose="05000000000000000000" pitchFamily="2" charset="2"/>
              <a:buChar char="Ä"/>
            </a:pPr>
            <a:r>
              <a:rPr lang="fr-FR" dirty="0"/>
              <a:t>Yoga </a:t>
            </a:r>
            <a:r>
              <a:rPr lang="fr-FR" dirty="0" err="1"/>
              <a:t>nidra</a:t>
            </a:r>
            <a:endParaRPr lang="fr-FR" dirty="0"/>
          </a:p>
          <a:p>
            <a:pPr marL="457200" lvl="1" indent="0">
              <a:buNone/>
            </a:pPr>
            <a:endParaRPr lang="fr-FR" dirty="0">
              <a:solidFill>
                <a:srgbClr val="FF6569"/>
              </a:solidFill>
            </a:endParaRPr>
          </a:p>
          <a:p>
            <a:pPr marL="457200" lvl="1" indent="0">
              <a:buNone/>
            </a:pPr>
            <a:endParaRPr lang="fr-FR" dirty="0">
              <a:solidFill>
                <a:srgbClr val="FF6569"/>
              </a:solidFill>
            </a:endParaRPr>
          </a:p>
          <a:p>
            <a:pPr marL="457200" lvl="1" indent="0">
              <a:buNone/>
            </a:pPr>
            <a:endParaRPr lang="fr-FR" dirty="0">
              <a:solidFill>
                <a:srgbClr val="FF6569"/>
              </a:solidFill>
            </a:endParaRPr>
          </a:p>
        </p:txBody>
      </p:sp>
    </p:spTree>
    <p:extLst>
      <p:ext uri="{BB962C8B-B14F-4D97-AF65-F5344CB8AC3E}">
        <p14:creationId xmlns:p14="http://schemas.microsoft.com/office/powerpoint/2010/main" val="37194550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63415ED-DC58-4E61-8A08-F84CD5B8D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4" name="Espace réservé du pied de page 3">
            <a:extLst>
              <a:ext uri="{FF2B5EF4-FFF2-40B4-BE49-F238E27FC236}">
                <a16:creationId xmlns:a16="http://schemas.microsoft.com/office/drawing/2014/main" id="{D2F5D936-0665-4912-92D6-8AAD1E1ACEE8}"/>
              </a:ext>
            </a:extLst>
          </p:cNvPr>
          <p:cNvSpPr>
            <a:spLocks noGrp="1"/>
          </p:cNvSpPr>
          <p:nvPr>
            <p:ph type="ftr" sz="quarter" idx="11"/>
          </p:nvPr>
        </p:nvSpPr>
        <p:spPr>
          <a:xfrm>
            <a:off x="4038599" y="6119157"/>
            <a:ext cx="4114800" cy="365125"/>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EA4D2C33-528C-4C58-A11D-A312CDAC8A6A}"/>
              </a:ext>
            </a:extLst>
          </p:cNvPr>
          <p:cNvSpPr>
            <a:spLocks noGrp="1"/>
          </p:cNvSpPr>
          <p:nvPr>
            <p:ph type="sldNum" sz="quarter" idx="12"/>
          </p:nvPr>
        </p:nvSpPr>
        <p:spPr/>
        <p:txBody>
          <a:bodyPr/>
          <a:lstStyle/>
          <a:p>
            <a:fld id="{C19D400D-CDF2-44FD-AD39-1866554E042D}" type="slidenum">
              <a:rPr lang="fr-FR" smtClean="0"/>
              <a:t>36</a:t>
            </a:fld>
            <a:endParaRPr lang="fr-FR"/>
          </a:p>
        </p:txBody>
      </p:sp>
      <p:sp>
        <p:nvSpPr>
          <p:cNvPr id="7" name="Titre 6">
            <a:extLst>
              <a:ext uri="{FF2B5EF4-FFF2-40B4-BE49-F238E27FC236}">
                <a16:creationId xmlns:a16="http://schemas.microsoft.com/office/drawing/2014/main" id="{2F27F4E1-E61D-4D1D-BCD1-C90BD620EF1D}"/>
              </a:ext>
            </a:extLst>
          </p:cNvPr>
          <p:cNvSpPr>
            <a:spLocks noGrp="1"/>
          </p:cNvSpPr>
          <p:nvPr>
            <p:ph type="title"/>
          </p:nvPr>
        </p:nvSpPr>
        <p:spPr/>
        <p:txBody>
          <a:bodyPr/>
          <a:lstStyle/>
          <a:p>
            <a:r>
              <a:rPr lang="fr-FR" dirty="0"/>
              <a:t>Plantes</a:t>
            </a:r>
          </a:p>
        </p:txBody>
      </p:sp>
      <p:sp>
        <p:nvSpPr>
          <p:cNvPr id="3" name="Espace réservé du contenu 2">
            <a:extLst>
              <a:ext uri="{FF2B5EF4-FFF2-40B4-BE49-F238E27FC236}">
                <a16:creationId xmlns:a16="http://schemas.microsoft.com/office/drawing/2014/main" id="{C68A5A46-96EA-4D69-812B-3C74C671559E}"/>
              </a:ext>
            </a:extLst>
          </p:cNvPr>
          <p:cNvSpPr>
            <a:spLocks noGrp="1"/>
          </p:cNvSpPr>
          <p:nvPr>
            <p:ph idx="1"/>
          </p:nvPr>
        </p:nvSpPr>
        <p:spPr/>
        <p:txBody>
          <a:bodyPr>
            <a:normAutofit lnSpcReduction="10000"/>
          </a:bodyPr>
          <a:lstStyle/>
          <a:p>
            <a:r>
              <a:rPr lang="fr-FR" dirty="0"/>
              <a:t>Les différentes formes galéniques</a:t>
            </a:r>
          </a:p>
          <a:p>
            <a:pPr lvl="1">
              <a:buFont typeface="Wingdings" panose="05000000000000000000" pitchFamily="2" charset="2"/>
              <a:buChar char="Ä"/>
            </a:pPr>
            <a:r>
              <a:rPr lang="fr-FR" dirty="0"/>
              <a:t>Extraits phyto</a:t>
            </a:r>
          </a:p>
          <a:p>
            <a:pPr lvl="1">
              <a:buFont typeface="Wingdings" panose="05000000000000000000" pitchFamily="2" charset="2"/>
              <a:buChar char="Ä"/>
            </a:pPr>
            <a:r>
              <a:rPr lang="fr-FR" dirty="0"/>
              <a:t>Fleurs de Bach</a:t>
            </a:r>
          </a:p>
          <a:p>
            <a:pPr lvl="1">
              <a:buFont typeface="Wingdings" panose="05000000000000000000" pitchFamily="2" charset="2"/>
              <a:buChar char="Ä"/>
            </a:pPr>
            <a:r>
              <a:rPr lang="fr-FR" dirty="0"/>
              <a:t>Huiles essentielles</a:t>
            </a:r>
          </a:p>
          <a:p>
            <a:pPr lvl="1">
              <a:buFont typeface="Wingdings" panose="05000000000000000000" pitchFamily="2" charset="2"/>
              <a:buChar char="Ä"/>
            </a:pPr>
            <a:endParaRPr lang="fr-FR" dirty="0"/>
          </a:p>
          <a:p>
            <a:r>
              <a:rPr lang="fr-FR" dirty="0"/>
              <a:t>Les ressources majeures</a:t>
            </a:r>
          </a:p>
          <a:p>
            <a:pPr lvl="1">
              <a:buFont typeface="Wingdings" panose="05000000000000000000" pitchFamily="2" charset="2"/>
              <a:buChar char="Ä"/>
            </a:pPr>
            <a:r>
              <a:rPr lang="fr-FR" dirty="0"/>
              <a:t>Phyto: plantes </a:t>
            </a:r>
            <a:r>
              <a:rPr lang="fr-FR" dirty="0" err="1"/>
              <a:t>adaptogènes</a:t>
            </a:r>
            <a:br>
              <a:rPr lang="fr-FR" dirty="0"/>
            </a:br>
            <a:r>
              <a:rPr lang="fr-FR" dirty="0"/>
              <a:t>Rhodiole, </a:t>
            </a:r>
            <a:r>
              <a:rPr lang="fr-FR" dirty="0" err="1"/>
              <a:t>Ashwagandha</a:t>
            </a:r>
            <a:r>
              <a:rPr lang="fr-FR" dirty="0"/>
              <a:t>…</a:t>
            </a:r>
          </a:p>
          <a:p>
            <a:pPr lvl="1">
              <a:buFont typeface="Wingdings" panose="05000000000000000000" pitchFamily="2" charset="2"/>
              <a:buChar char="Ä"/>
            </a:pPr>
            <a:r>
              <a:rPr lang="fr-FR" dirty="0"/>
              <a:t>Fleurs de Bach: selon le ressenti de la personne</a:t>
            </a:r>
          </a:p>
          <a:p>
            <a:pPr lvl="1">
              <a:buFont typeface="Wingdings" panose="05000000000000000000" pitchFamily="2" charset="2"/>
              <a:buChar char="Ä"/>
            </a:pPr>
            <a:r>
              <a:rPr lang="fr-FR" dirty="0"/>
              <a:t>Huiles essentielles: spasmolytiques, apaisantes, </a:t>
            </a:r>
            <a:r>
              <a:rPr lang="fr-FR" dirty="0" err="1"/>
              <a:t>harmonisantes</a:t>
            </a:r>
            <a:br>
              <a:rPr lang="fr-FR" dirty="0"/>
            </a:br>
            <a:r>
              <a:rPr lang="fr-FR" dirty="0"/>
              <a:t>Lavande vraie, petit grain bigarade, estragon, marjolaine à coquille…</a:t>
            </a:r>
          </a:p>
          <a:p>
            <a:pPr lvl="1">
              <a:buFont typeface="Wingdings" panose="05000000000000000000" pitchFamily="2" charset="2"/>
              <a:buChar char="Ä"/>
            </a:pPr>
            <a:endParaRPr lang="fr-FR" dirty="0"/>
          </a:p>
        </p:txBody>
      </p:sp>
    </p:spTree>
    <p:extLst>
      <p:ext uri="{BB962C8B-B14F-4D97-AF65-F5344CB8AC3E}">
        <p14:creationId xmlns:p14="http://schemas.microsoft.com/office/powerpoint/2010/main" val="3263196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63415ED-DC58-4E61-8A08-F84CD5B8D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4" name="Espace réservé du pied de page 3">
            <a:extLst>
              <a:ext uri="{FF2B5EF4-FFF2-40B4-BE49-F238E27FC236}">
                <a16:creationId xmlns:a16="http://schemas.microsoft.com/office/drawing/2014/main" id="{D2F5D936-0665-4912-92D6-8AAD1E1ACEE8}"/>
              </a:ext>
            </a:extLst>
          </p:cNvPr>
          <p:cNvSpPr>
            <a:spLocks noGrp="1"/>
          </p:cNvSpPr>
          <p:nvPr>
            <p:ph type="ftr" sz="quarter" idx="11"/>
          </p:nvPr>
        </p:nvSpPr>
        <p:spPr>
          <a:xfrm>
            <a:off x="4038599" y="6119157"/>
            <a:ext cx="4114800" cy="365125"/>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EA4D2C33-528C-4C58-A11D-A312CDAC8A6A}"/>
              </a:ext>
            </a:extLst>
          </p:cNvPr>
          <p:cNvSpPr>
            <a:spLocks noGrp="1"/>
          </p:cNvSpPr>
          <p:nvPr>
            <p:ph type="sldNum" sz="quarter" idx="12"/>
          </p:nvPr>
        </p:nvSpPr>
        <p:spPr/>
        <p:txBody>
          <a:bodyPr/>
          <a:lstStyle/>
          <a:p>
            <a:fld id="{C19D400D-CDF2-44FD-AD39-1866554E042D}" type="slidenum">
              <a:rPr lang="fr-FR" smtClean="0"/>
              <a:t>37</a:t>
            </a:fld>
            <a:endParaRPr lang="fr-FR"/>
          </a:p>
        </p:txBody>
      </p:sp>
      <p:sp>
        <p:nvSpPr>
          <p:cNvPr id="7" name="Titre 6">
            <a:extLst>
              <a:ext uri="{FF2B5EF4-FFF2-40B4-BE49-F238E27FC236}">
                <a16:creationId xmlns:a16="http://schemas.microsoft.com/office/drawing/2014/main" id="{2F27F4E1-E61D-4D1D-BCD1-C90BD620EF1D}"/>
              </a:ext>
            </a:extLst>
          </p:cNvPr>
          <p:cNvSpPr>
            <a:spLocks noGrp="1"/>
          </p:cNvSpPr>
          <p:nvPr>
            <p:ph type="title"/>
          </p:nvPr>
        </p:nvSpPr>
        <p:spPr/>
        <p:txBody>
          <a:bodyPr/>
          <a:lstStyle/>
          <a:p>
            <a:r>
              <a:rPr lang="fr-FR" dirty="0"/>
              <a:t>Plantes</a:t>
            </a:r>
          </a:p>
        </p:txBody>
      </p:sp>
      <p:sp>
        <p:nvSpPr>
          <p:cNvPr id="3" name="Espace réservé du contenu 2">
            <a:extLst>
              <a:ext uri="{FF2B5EF4-FFF2-40B4-BE49-F238E27FC236}">
                <a16:creationId xmlns:a16="http://schemas.microsoft.com/office/drawing/2014/main" id="{C68A5A46-96EA-4D69-812B-3C74C671559E}"/>
              </a:ext>
            </a:extLst>
          </p:cNvPr>
          <p:cNvSpPr>
            <a:spLocks noGrp="1"/>
          </p:cNvSpPr>
          <p:nvPr>
            <p:ph idx="1"/>
          </p:nvPr>
        </p:nvSpPr>
        <p:spPr/>
        <p:txBody>
          <a:bodyPr>
            <a:normAutofit/>
          </a:bodyPr>
          <a:lstStyle/>
          <a:p>
            <a:r>
              <a:rPr lang="fr-FR" dirty="0" err="1"/>
              <a:t>Ardevie</a:t>
            </a:r>
            <a:endParaRPr lang="fr-FR" dirty="0"/>
          </a:p>
          <a:p>
            <a:pPr lvl="1">
              <a:buFont typeface="Wingdings" panose="05000000000000000000" pitchFamily="2" charset="2"/>
              <a:buChar char="Ä"/>
            </a:pPr>
            <a:endParaRPr lang="fr-FR" dirty="0"/>
          </a:p>
          <a:p>
            <a:pPr lvl="1">
              <a:buFont typeface="Wingdings" panose="05000000000000000000" pitchFamily="2" charset="2"/>
              <a:buChar char="Ä"/>
            </a:pPr>
            <a:r>
              <a:rPr lang="fr-FR" dirty="0"/>
              <a:t>Infusion « Relaxation »</a:t>
            </a:r>
          </a:p>
          <a:p>
            <a:pPr lvl="1">
              <a:buFont typeface="Wingdings" panose="05000000000000000000" pitchFamily="2" charset="2"/>
              <a:buChar char="Ä"/>
            </a:pPr>
            <a:endParaRPr lang="fr-FR" dirty="0"/>
          </a:p>
          <a:p>
            <a:pPr lvl="1">
              <a:buFont typeface="Wingdings" panose="05000000000000000000" pitchFamily="2" charset="2"/>
              <a:buChar char="Ä"/>
            </a:pPr>
            <a:r>
              <a:rPr lang="fr-FR" dirty="0"/>
              <a:t>Macérat « Douce quiétude »</a:t>
            </a:r>
          </a:p>
          <a:p>
            <a:pPr lvl="1">
              <a:buFont typeface="Wingdings" panose="05000000000000000000" pitchFamily="2" charset="2"/>
              <a:buChar char="Ä"/>
            </a:pPr>
            <a:endParaRPr lang="fr-FR" dirty="0"/>
          </a:p>
          <a:p>
            <a:pPr lvl="1">
              <a:buFont typeface="Wingdings" panose="05000000000000000000" pitchFamily="2" charset="2"/>
              <a:buChar char="Ä"/>
            </a:pPr>
            <a:endParaRPr lang="fr-FR" dirty="0"/>
          </a:p>
        </p:txBody>
      </p:sp>
    </p:spTree>
    <p:extLst>
      <p:ext uri="{BB962C8B-B14F-4D97-AF65-F5344CB8AC3E}">
        <p14:creationId xmlns:p14="http://schemas.microsoft.com/office/powerpoint/2010/main" val="840975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63415ED-DC58-4E61-8A08-F84CD5B8D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4" name="Espace réservé du pied de page 3">
            <a:extLst>
              <a:ext uri="{FF2B5EF4-FFF2-40B4-BE49-F238E27FC236}">
                <a16:creationId xmlns:a16="http://schemas.microsoft.com/office/drawing/2014/main" id="{D2F5D936-0665-4912-92D6-8AAD1E1ACEE8}"/>
              </a:ext>
            </a:extLst>
          </p:cNvPr>
          <p:cNvSpPr>
            <a:spLocks noGrp="1"/>
          </p:cNvSpPr>
          <p:nvPr>
            <p:ph type="ftr" sz="quarter" idx="11"/>
          </p:nvPr>
        </p:nvSpPr>
        <p:spPr>
          <a:xfrm>
            <a:off x="4038599" y="6119157"/>
            <a:ext cx="4114800" cy="365125"/>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EA4D2C33-528C-4C58-A11D-A312CDAC8A6A}"/>
              </a:ext>
            </a:extLst>
          </p:cNvPr>
          <p:cNvSpPr>
            <a:spLocks noGrp="1"/>
          </p:cNvSpPr>
          <p:nvPr>
            <p:ph type="sldNum" sz="quarter" idx="12"/>
          </p:nvPr>
        </p:nvSpPr>
        <p:spPr/>
        <p:txBody>
          <a:bodyPr/>
          <a:lstStyle/>
          <a:p>
            <a:fld id="{C19D400D-CDF2-44FD-AD39-1866554E042D}" type="slidenum">
              <a:rPr lang="fr-FR" smtClean="0"/>
              <a:t>38</a:t>
            </a:fld>
            <a:endParaRPr lang="fr-FR"/>
          </a:p>
        </p:txBody>
      </p:sp>
      <p:sp>
        <p:nvSpPr>
          <p:cNvPr id="7" name="Titre 6">
            <a:extLst>
              <a:ext uri="{FF2B5EF4-FFF2-40B4-BE49-F238E27FC236}">
                <a16:creationId xmlns:a16="http://schemas.microsoft.com/office/drawing/2014/main" id="{2F27F4E1-E61D-4D1D-BCD1-C90BD620EF1D}"/>
              </a:ext>
            </a:extLst>
          </p:cNvPr>
          <p:cNvSpPr>
            <a:spLocks noGrp="1"/>
          </p:cNvSpPr>
          <p:nvPr>
            <p:ph type="title"/>
          </p:nvPr>
        </p:nvSpPr>
        <p:spPr/>
        <p:txBody>
          <a:bodyPr/>
          <a:lstStyle/>
          <a:p>
            <a:r>
              <a:rPr lang="fr-FR" dirty="0"/>
              <a:t>Techniques manuelles et réflexes</a:t>
            </a:r>
          </a:p>
        </p:txBody>
      </p:sp>
      <p:sp>
        <p:nvSpPr>
          <p:cNvPr id="3" name="Espace réservé du contenu 2">
            <a:extLst>
              <a:ext uri="{FF2B5EF4-FFF2-40B4-BE49-F238E27FC236}">
                <a16:creationId xmlns:a16="http://schemas.microsoft.com/office/drawing/2014/main" id="{C68A5A46-96EA-4D69-812B-3C74C671559E}"/>
              </a:ext>
            </a:extLst>
          </p:cNvPr>
          <p:cNvSpPr>
            <a:spLocks noGrp="1"/>
          </p:cNvSpPr>
          <p:nvPr>
            <p:ph idx="1"/>
          </p:nvPr>
        </p:nvSpPr>
        <p:spPr/>
        <p:txBody>
          <a:bodyPr/>
          <a:lstStyle/>
          <a:p>
            <a:r>
              <a:rPr lang="fr-FR" dirty="0"/>
              <a:t>Massage relaxant</a:t>
            </a:r>
            <a:br>
              <a:rPr lang="fr-FR" dirty="0"/>
            </a:br>
            <a:endParaRPr lang="fr-FR" dirty="0"/>
          </a:p>
          <a:p>
            <a:r>
              <a:rPr lang="fr-FR" dirty="0"/>
              <a:t>Réflexologies</a:t>
            </a:r>
          </a:p>
          <a:p>
            <a:pPr lvl="1">
              <a:buFont typeface="Wingdings" panose="05000000000000000000" pitchFamily="2" charset="2"/>
              <a:buChar char="Ä"/>
            </a:pPr>
            <a:r>
              <a:rPr lang="fr-FR" dirty="0"/>
              <a:t>Plantaire</a:t>
            </a:r>
          </a:p>
          <a:p>
            <a:pPr lvl="1">
              <a:buFont typeface="Wingdings" panose="05000000000000000000" pitchFamily="2" charset="2"/>
              <a:buChar char="Ä"/>
            </a:pPr>
            <a:r>
              <a:rPr lang="fr-FR" dirty="0"/>
              <a:t>Palmaire</a:t>
            </a:r>
          </a:p>
        </p:txBody>
      </p:sp>
    </p:spTree>
    <p:extLst>
      <p:ext uri="{BB962C8B-B14F-4D97-AF65-F5344CB8AC3E}">
        <p14:creationId xmlns:p14="http://schemas.microsoft.com/office/powerpoint/2010/main" val="2983391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63415ED-DC58-4E61-8A08-F84CD5B8D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4" name="Espace réservé du pied de page 3">
            <a:extLst>
              <a:ext uri="{FF2B5EF4-FFF2-40B4-BE49-F238E27FC236}">
                <a16:creationId xmlns:a16="http://schemas.microsoft.com/office/drawing/2014/main" id="{D2F5D936-0665-4912-92D6-8AAD1E1ACEE8}"/>
              </a:ext>
            </a:extLst>
          </p:cNvPr>
          <p:cNvSpPr>
            <a:spLocks noGrp="1"/>
          </p:cNvSpPr>
          <p:nvPr>
            <p:ph type="ftr" sz="quarter" idx="11"/>
          </p:nvPr>
        </p:nvSpPr>
        <p:spPr>
          <a:xfrm>
            <a:off x="4038599" y="6119157"/>
            <a:ext cx="4114800" cy="365125"/>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EA4D2C33-528C-4C58-A11D-A312CDAC8A6A}"/>
              </a:ext>
            </a:extLst>
          </p:cNvPr>
          <p:cNvSpPr>
            <a:spLocks noGrp="1"/>
          </p:cNvSpPr>
          <p:nvPr>
            <p:ph type="sldNum" sz="quarter" idx="12"/>
          </p:nvPr>
        </p:nvSpPr>
        <p:spPr/>
        <p:txBody>
          <a:bodyPr/>
          <a:lstStyle/>
          <a:p>
            <a:fld id="{C19D400D-CDF2-44FD-AD39-1866554E042D}" type="slidenum">
              <a:rPr lang="fr-FR" smtClean="0"/>
              <a:t>39</a:t>
            </a:fld>
            <a:endParaRPr lang="fr-FR"/>
          </a:p>
        </p:txBody>
      </p:sp>
      <p:sp>
        <p:nvSpPr>
          <p:cNvPr id="7" name="Titre 6">
            <a:extLst>
              <a:ext uri="{FF2B5EF4-FFF2-40B4-BE49-F238E27FC236}">
                <a16:creationId xmlns:a16="http://schemas.microsoft.com/office/drawing/2014/main" id="{2F27F4E1-E61D-4D1D-BCD1-C90BD620EF1D}"/>
              </a:ext>
            </a:extLst>
          </p:cNvPr>
          <p:cNvSpPr>
            <a:spLocks noGrp="1"/>
          </p:cNvSpPr>
          <p:nvPr>
            <p:ph type="title"/>
          </p:nvPr>
        </p:nvSpPr>
        <p:spPr/>
        <p:txBody>
          <a:bodyPr/>
          <a:lstStyle/>
          <a:p>
            <a:r>
              <a:rPr lang="fr-FR" dirty="0"/>
              <a:t>Proposition de pratique: connexion au vivant</a:t>
            </a:r>
          </a:p>
        </p:txBody>
      </p:sp>
      <p:sp>
        <p:nvSpPr>
          <p:cNvPr id="3" name="Espace réservé du contenu 2">
            <a:extLst>
              <a:ext uri="{FF2B5EF4-FFF2-40B4-BE49-F238E27FC236}">
                <a16:creationId xmlns:a16="http://schemas.microsoft.com/office/drawing/2014/main" id="{C68A5A46-96EA-4D69-812B-3C74C671559E}"/>
              </a:ext>
            </a:extLst>
          </p:cNvPr>
          <p:cNvSpPr>
            <a:spLocks noGrp="1"/>
          </p:cNvSpPr>
          <p:nvPr>
            <p:ph idx="1"/>
          </p:nvPr>
        </p:nvSpPr>
        <p:spPr/>
        <p:txBody>
          <a:bodyPr>
            <a:normAutofit fontScale="92500" lnSpcReduction="10000"/>
          </a:bodyPr>
          <a:lstStyle/>
          <a:p>
            <a:r>
              <a:rPr lang="fr-FR" dirty="0"/>
              <a:t>Choisissez un lieu ressource</a:t>
            </a:r>
          </a:p>
          <a:p>
            <a:r>
              <a:rPr lang="fr-FR" dirty="0"/>
              <a:t>Passez-y un moment chaque jour</a:t>
            </a:r>
          </a:p>
          <a:p>
            <a:endParaRPr lang="fr-FR" dirty="0"/>
          </a:p>
          <a:p>
            <a:r>
              <a:rPr lang="fr-FR" dirty="0"/>
              <a:t>Expérimentez, parmi les propositions suivantes, celles qui vous parlent:</a:t>
            </a:r>
          </a:p>
          <a:p>
            <a:pPr lvl="1">
              <a:buFont typeface="Wingdings" panose="05000000000000000000" pitchFamily="2" charset="2"/>
              <a:buChar char="Ä"/>
            </a:pPr>
            <a:r>
              <a:rPr lang="fr-FR" dirty="0"/>
              <a:t>La rencontre</a:t>
            </a:r>
          </a:p>
          <a:p>
            <a:pPr lvl="1">
              <a:buFont typeface="Wingdings" panose="05000000000000000000" pitchFamily="2" charset="2"/>
              <a:buChar char="Ä"/>
            </a:pPr>
            <a:r>
              <a:rPr lang="fr-FR" dirty="0"/>
              <a:t>L’éveil des sens</a:t>
            </a:r>
          </a:p>
          <a:p>
            <a:pPr lvl="1">
              <a:buFont typeface="Wingdings" panose="05000000000000000000" pitchFamily="2" charset="2"/>
              <a:buChar char="Ä"/>
            </a:pPr>
            <a:r>
              <a:rPr lang="fr-FR" dirty="0"/>
              <a:t>L’histoire que raconte le lieu</a:t>
            </a:r>
          </a:p>
          <a:p>
            <a:pPr lvl="1">
              <a:buFont typeface="Wingdings" panose="05000000000000000000" pitchFamily="2" charset="2"/>
              <a:buChar char="Ä"/>
            </a:pPr>
            <a:r>
              <a:rPr lang="fr-FR" dirty="0"/>
              <a:t>Les 4 éléments</a:t>
            </a:r>
          </a:p>
          <a:p>
            <a:pPr lvl="1">
              <a:buFont typeface="Wingdings" panose="05000000000000000000" pitchFamily="2" charset="2"/>
              <a:buChar char="Ä"/>
            </a:pPr>
            <a:r>
              <a:rPr lang="fr-FR"/>
              <a:t>Land art</a:t>
            </a:r>
            <a:endParaRPr lang="fr-FR" dirty="0"/>
          </a:p>
          <a:p>
            <a:pPr marL="457200" lvl="1" indent="0">
              <a:buNone/>
            </a:pPr>
            <a:endParaRPr lang="fr-FR" dirty="0"/>
          </a:p>
          <a:p>
            <a:r>
              <a:rPr lang="fr-FR" dirty="0"/>
              <a:t>Témoignez</a:t>
            </a:r>
          </a:p>
          <a:p>
            <a:pPr marL="457200" lvl="1" indent="0">
              <a:buNone/>
            </a:pPr>
            <a:endParaRPr lang="fr-FR" dirty="0"/>
          </a:p>
        </p:txBody>
      </p:sp>
    </p:spTree>
    <p:extLst>
      <p:ext uri="{BB962C8B-B14F-4D97-AF65-F5344CB8AC3E}">
        <p14:creationId xmlns:p14="http://schemas.microsoft.com/office/powerpoint/2010/main" val="2916455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A98CC48-F555-4341-9489-EA2DFF5A5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2" name="Titre 1">
            <a:extLst>
              <a:ext uri="{FF2B5EF4-FFF2-40B4-BE49-F238E27FC236}">
                <a16:creationId xmlns:a16="http://schemas.microsoft.com/office/drawing/2014/main" id="{DE4FC6DC-724B-471E-9B96-4028B90429D3}"/>
              </a:ext>
            </a:extLst>
          </p:cNvPr>
          <p:cNvSpPr>
            <a:spLocks noGrp="1"/>
          </p:cNvSpPr>
          <p:nvPr>
            <p:ph type="title"/>
          </p:nvPr>
        </p:nvSpPr>
        <p:spPr>
          <a:xfrm>
            <a:off x="838200" y="2445717"/>
            <a:ext cx="10515600" cy="1325563"/>
          </a:xfrm>
        </p:spPr>
        <p:txBody>
          <a:bodyPr/>
          <a:lstStyle/>
          <a:p>
            <a:r>
              <a:rPr lang="fr-FR" dirty="0"/>
              <a:t>Physiologie de l’adaptation</a:t>
            </a:r>
          </a:p>
        </p:txBody>
      </p:sp>
      <p:sp>
        <p:nvSpPr>
          <p:cNvPr id="4" name="Espace réservé du pied de page 3">
            <a:extLst>
              <a:ext uri="{FF2B5EF4-FFF2-40B4-BE49-F238E27FC236}">
                <a16:creationId xmlns:a16="http://schemas.microsoft.com/office/drawing/2014/main" id="{D2F5D936-0665-4912-92D6-8AAD1E1ACEE8}"/>
              </a:ext>
            </a:extLst>
          </p:cNvPr>
          <p:cNvSpPr>
            <a:spLocks noGrp="1"/>
          </p:cNvSpPr>
          <p:nvPr>
            <p:ph type="ftr" sz="quarter" idx="11"/>
          </p:nvPr>
        </p:nvSpPr>
        <p:spPr>
          <a:xfrm>
            <a:off x="4038599" y="6056244"/>
            <a:ext cx="4114800" cy="477976"/>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EA4D2C33-528C-4C58-A11D-A312CDAC8A6A}"/>
              </a:ext>
            </a:extLst>
          </p:cNvPr>
          <p:cNvSpPr>
            <a:spLocks noGrp="1"/>
          </p:cNvSpPr>
          <p:nvPr>
            <p:ph type="sldNum" sz="quarter" idx="12"/>
          </p:nvPr>
        </p:nvSpPr>
        <p:spPr/>
        <p:txBody>
          <a:bodyPr/>
          <a:lstStyle/>
          <a:p>
            <a:fld id="{C19D400D-CDF2-44FD-AD39-1866554E042D}" type="slidenum">
              <a:rPr lang="fr-FR" smtClean="0"/>
              <a:t>4</a:t>
            </a:fld>
            <a:endParaRPr lang="fr-FR"/>
          </a:p>
        </p:txBody>
      </p:sp>
    </p:spTree>
    <p:extLst>
      <p:ext uri="{BB962C8B-B14F-4D97-AF65-F5344CB8AC3E}">
        <p14:creationId xmlns:p14="http://schemas.microsoft.com/office/powerpoint/2010/main" val="30634700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AAC000C8-3BCE-4D26-8E88-357565273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4" name="Espace réservé du pied de page 3">
            <a:extLst>
              <a:ext uri="{FF2B5EF4-FFF2-40B4-BE49-F238E27FC236}">
                <a16:creationId xmlns:a16="http://schemas.microsoft.com/office/drawing/2014/main" id="{D2F5D936-0665-4912-92D6-8AAD1E1ACEE8}"/>
              </a:ext>
            </a:extLst>
          </p:cNvPr>
          <p:cNvSpPr>
            <a:spLocks noGrp="1"/>
          </p:cNvSpPr>
          <p:nvPr>
            <p:ph type="ftr" sz="quarter" idx="11"/>
          </p:nvPr>
        </p:nvSpPr>
        <p:spPr>
          <a:xfrm>
            <a:off x="4038599" y="6119157"/>
            <a:ext cx="4114800" cy="365125"/>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EA4D2C33-528C-4C58-A11D-A312CDAC8A6A}"/>
              </a:ext>
            </a:extLst>
          </p:cNvPr>
          <p:cNvSpPr>
            <a:spLocks noGrp="1"/>
          </p:cNvSpPr>
          <p:nvPr>
            <p:ph type="sldNum" sz="quarter" idx="12"/>
          </p:nvPr>
        </p:nvSpPr>
        <p:spPr/>
        <p:txBody>
          <a:bodyPr/>
          <a:lstStyle/>
          <a:p>
            <a:fld id="{C19D400D-CDF2-44FD-AD39-1866554E042D}" type="slidenum">
              <a:rPr lang="fr-FR" smtClean="0"/>
              <a:t>40</a:t>
            </a:fld>
            <a:endParaRPr lang="fr-FR"/>
          </a:p>
        </p:txBody>
      </p:sp>
      <p:sp>
        <p:nvSpPr>
          <p:cNvPr id="7" name="Titre 6">
            <a:extLst>
              <a:ext uri="{FF2B5EF4-FFF2-40B4-BE49-F238E27FC236}">
                <a16:creationId xmlns:a16="http://schemas.microsoft.com/office/drawing/2014/main" id="{2F27F4E1-E61D-4D1D-BCD1-C90BD620EF1D}"/>
              </a:ext>
            </a:extLst>
          </p:cNvPr>
          <p:cNvSpPr>
            <a:spLocks noGrp="1"/>
          </p:cNvSpPr>
          <p:nvPr>
            <p:ph type="title"/>
          </p:nvPr>
        </p:nvSpPr>
        <p:spPr/>
        <p:txBody>
          <a:bodyPr/>
          <a:lstStyle/>
          <a:p>
            <a:r>
              <a:rPr lang="fr-FR" dirty="0"/>
              <a:t>Pour aller plus loin…</a:t>
            </a:r>
          </a:p>
        </p:txBody>
      </p:sp>
      <p:sp>
        <p:nvSpPr>
          <p:cNvPr id="3" name="Espace réservé du contenu 2">
            <a:extLst>
              <a:ext uri="{FF2B5EF4-FFF2-40B4-BE49-F238E27FC236}">
                <a16:creationId xmlns:a16="http://schemas.microsoft.com/office/drawing/2014/main" id="{C68A5A46-96EA-4D69-812B-3C74C671559E}"/>
              </a:ext>
            </a:extLst>
          </p:cNvPr>
          <p:cNvSpPr>
            <a:spLocks noGrp="1"/>
          </p:cNvSpPr>
          <p:nvPr>
            <p:ph idx="1"/>
          </p:nvPr>
        </p:nvSpPr>
        <p:spPr>
          <a:xfrm>
            <a:off x="838200" y="1825625"/>
            <a:ext cx="7881730" cy="4351338"/>
          </a:xfrm>
        </p:spPr>
        <p:txBody>
          <a:bodyPr/>
          <a:lstStyle/>
          <a:p>
            <a:r>
              <a:rPr lang="fr-FR" dirty="0"/>
              <a:t>Serge Marquis, On est foutu on pense trop</a:t>
            </a:r>
            <a:br>
              <a:rPr lang="fr-FR" dirty="0"/>
            </a:br>
            <a:r>
              <a:rPr lang="fr-FR" sz="2400" dirty="0">
                <a:hlinkClick r:id="rId4"/>
              </a:rPr>
              <a:t>https://www.youtube.com/watch?v=MzvF3OVWgZM</a:t>
            </a:r>
            <a:endParaRPr lang="fr-FR" sz="2400" dirty="0"/>
          </a:p>
          <a:p>
            <a:endParaRPr lang="fr-FR" dirty="0"/>
          </a:p>
          <a:p>
            <a:r>
              <a:rPr lang="fr-FR" dirty="0"/>
              <a:t>Frederika Van </a:t>
            </a:r>
            <a:r>
              <a:rPr lang="fr-FR" dirty="0" err="1"/>
              <a:t>Ingen</a:t>
            </a:r>
            <a:r>
              <a:rPr lang="fr-FR" dirty="0"/>
              <a:t>, 101 façons de se reconnecter à la nature, </a:t>
            </a:r>
            <a:r>
              <a:rPr lang="fr-FR" dirty="0" err="1"/>
              <a:t>ed</a:t>
            </a:r>
            <a:r>
              <a:rPr lang="fr-FR" dirty="0"/>
              <a:t>. Les arènes 2021</a:t>
            </a:r>
          </a:p>
          <a:p>
            <a:endParaRPr lang="fr-FR" dirty="0"/>
          </a:p>
          <a:p>
            <a:r>
              <a:rPr lang="fr-FR" dirty="0"/>
              <a:t>Michel le van Quyen, Cerveau et silence, </a:t>
            </a:r>
            <a:r>
              <a:rPr lang="fr-FR" dirty="0" err="1"/>
              <a:t>ed</a:t>
            </a:r>
            <a:r>
              <a:rPr lang="fr-FR" dirty="0"/>
              <a:t>. Flammarion 2019</a:t>
            </a:r>
          </a:p>
          <a:p>
            <a:endParaRPr lang="fr-FR" dirty="0"/>
          </a:p>
        </p:txBody>
      </p:sp>
      <p:pic>
        <p:nvPicPr>
          <p:cNvPr id="1026" name="Picture 2" descr="data:image/jpeg;base64,/9j/4AAQSkZJRgABAQAAAQABAAD/2wCEAAkGBwgHBgkIBwgKCgkLDRYPDQwMDRsUFRAWIB0iIiAdHx8kKDQsJCYxJx8fLT0tMTU3Ojo6Iys/RD84QzQ5OjcBCgoKDQwNGg8PGjclHyU3Nzc3Nzc3Nzc3Nzc3Nzc3Nzc3Nzc3Nzc3Nzc3Nzc3Nzc3Nzc3Nzc3Nzc3Nzc3Nzc3N//AABEIAHgAWgMBIgACEQEDEQH/xAAbAAEAAgMBAQAAAAAAAAAAAAAABAUCAwYBB//EADoQAAIBAwMBBwMCAwUJAAAAAAECAwAEEQUSITEGExQiQVFhMnGRgaEVQoIWIyRysQczNFViksHR8P/EABkBAQEBAQEBAAAAAAAAAAAAAAABAgMEBf/EACYRAAMAAgECBAcAAAAAAAAAAAABAgMREiExBEFhcRQyUYGhsfD/2gAMAwEAAhEDEQA/APuNKVS6rq13DqMOnaXaR3Fy8RldpZNiRoDj2JJJrNUpW2biHb0i6qs1jWIdKe2WeKVxO20GPBxyB0JyeucDJwD7VW23bGx7ll1BXt7uIus0CI0m0oQGIKjkcg59jVneazY2lrBcyykxzkCHu0LNJkZ4AGenNZWWGtpm3gyy9OWQ7ntRY2lyYbmO5TCK4YR7s5GcYGSOPesl7T6dLPJbx9+08YYsgiPG0EkE9AePWn9p9JLQqlwz96ocFIXO0E4G7jy88c00HW7TVFzDbyQysXLAwtg7TjO/GCf1oskt6TK8FqeTlmi07YabOFBiu43bO1WgOSAMk8dPX8Vmna3SnZNjysGOMiInB3BR+56+3NaYO1to11epcRvFHBOIIsRuzzNglsKF9MfPuccVNh7QaQ8UkkVwO7jg8Q+I28qZIyRjrkHjrRZZfmWsFz3hlwK9rnbTtdp8sM8k4mhSKRl3dy7KQPXIGP0q4t7+3uLqa2ifdLAEMi7SMBgSOf0NWck12Zi8OSPmnRKpSlbOQNUmr6Vcz6hDqOmXaW11HGYm7yPekiE5wRkHj71bzFhE/d/VtO37183mvta8CGtbnUmvTbub9GjOIZMjbs498jA6iuGa0lpo9XhcdW9y0vc6Kz7KeHnmne8Mk09vPHMxTG55SCW+ANoGK36h2b8Vpum2yzqJrADY7plX8u05AI/1rXYG7tp9ahe5uZYookkieY5IYoS2D9/xXLR6jrD2EEmm3eo3DPaK160qN/dnK8odvXGemeOa5N45WuJ6ojNkrfNdNflF9P2MZ/DiK8iiKKAzpBtdTuyShUjGfnNTtE7PSadfJNJeCWCBJUgjCYIDuGO4556Y9KoLBtWvLyGBr++8Gy3DK8ZcHgJtBZlBPJODj3FR7fUdb7+xkeW9lmdIR3O1kPI8xI2lWHqScEVlVCfLizdRmqXDtHSzdnJRdNe2t4I7pbp7iMvHuUB1ClSM89OtQv7ISCOYWupBTdQvFdMYg24l2YlefLyx9+Kw7HXOqz3w8dcTv/cf4mOVX8kufTKgL68AmqWWXULKG9t7D+IR3Qubh5Au8JGDJ5SBjBzmq3GuXEkzm5uFa6a8vf8ARev2Lkkje3fUf8L53iVYvMsjAZJOeRx0xU/T9K1Kx1Pxb30cviGQXWIQqhERgMZOepH71S3smpWl5cweM1N7qOSIWKhSyTIcbixAweS2c9Kw0C+vri/sALu+nd5p1vI5ATEsQ3bSDjGcgDg5onCa0hU5qht2mvb7/wB6newzRXEaywSJJG3R0bIP61sqn7Jwi37P2UIz5U9VKnqfQ81b165e0mz5eSVNNLyPcV5ge1e0rRkwkRHjZGGVYEEe4qsDzWCNBbWBMEPkgiiHVQgI56DnK4+1SNQs7i5eFoLowiNtxG3Of/hmo7aXcrczzQ3zIZmBI25HAUf+G/7vioaXYw/id5/ymfg+h/6sf6c/atq31yTLu06UbANuD9fODjOKwfT9SaMqNUwTkZ7kew+fv+awj0q/jd9mplY2dm293k854yT06fihehlNfagkiGPT2dCm4qBznB8uemelbEvbssFawbkgbskDkj49M/sawGlXQhmiF82HRAvl+lgACeuecV5/D9UL7jqvHPAiGP5sevyPxQdC2AB61qtbS3s4RDbRLHGCSFX3Jyf3rRZ2l1DIrXF60wAI27cZzjH45/NTfSmjPoMCvaUqkFKUoBUPU9TstKtvEajdRW8XTdIcZPsB6n4Fbb66jsrOa5mOI4kLN+lcHNZyahMb/V9jSN0z9MQ9FQnKY+c5JGaFS2Wh/wBomhtA89st/cRrwGSzdQx9huA5+OtQrztpq10/daHpKRsMb2vmw6n22Dp/UwqfomlpLfCSSMd1CFkHBHeNzt3dQ2ME8Ejoa81zS5e0HaKBIJjbwWEZ76dFUs0jAFYzkcqBhip4ORQ2uOyPYdoO0CttuobK4YfUiq0R/cn46A/euj0XW7TWFnFsxE1tJ3VxCwIaJ8A4P6EfmuN1vUV0bS7w3kKi4tlwtuu0iRj9GwOxDBiR0Q45HUVJ7KabcaBoUZjANySZrhmDIjyvyxJYqAOgyAfgVCNdNneUqPYXC3dpFcIABIobAYHHxkcGpFUwKUpQClKUBA1dn8IRHIFJYZ+R6j6lx+aqbeKNpcgnkEboTyrfJQcD7yVYa4WVIHE6xIJcOGKgMCDgZIIHmxUcbcQtOI5UdgoSQl/XAOGIA5IHC0KjRp+o2emWWpXd9PHDHFKXcsyjgIvyc/mp/Z6KWLTEluf+JuGM8w9nY52/0jC/01wfaHVZdV12HQ9MQIjsZbu42eXbG2doH83ICnn1xzzi2sLi+33U17FLBNO2Ejt5QhK7R+hI656jpnivH8bjT0+h3eCtbNXavGr9rrKCMK9tpKrNfYnZCWc/3QO0E4UqW6evUc1dbdgV23ooP++aFYyD/mmJYn5xUUybtH1po1QlbUstyq93LKw3k5K9cHB3D1Y+ua3qNjq+1YncZD7QjN8Fn3SN+iivVLTW0cq32JfZ64bx9/a5LReSaNu8aQebIOGYDPK544Gavqo9Jt3TVbmSQuT3KLlizerHqxJP4A59au60ZZ7SlKEFKUoCPfQd/ayKBlwNyeYr5hyORz1rjzqHiUnSzYRKdq3s8jtGY8AkxgksS/XOB5a7c9K5rtXpFxPplymkEQtdSL4oIoy6E4cgfzMV4weo+ajNTrfU4zSJ0sbO41s2zu15Otvp8JdQFgBwoGfNzyeh/NdmkmnahctZxSSMwgEzHODGCSBuH1Kcqw5x9JqrRtP8F4OOOKS0jURvEyblwONrIAAenqHqpg8J2evWutMuV095yqyQbRJHJg8AL1z1wE24zzXnrwuKnup6nZ5KfZl1qtlafw9o7UKpKtarPGwKJnAbOTjoOnHT1rYbruVZpGEZYZcKNu7HUkDaSPnLDFQYtQ7SdoDEsGhtaQpkm4klMUbtnrtI3njPGMc9auNJ7LPFOJ9XukujnKwJHtjU/OT5v2HxXeZUrSObf1LbRLQW1qZGULLNhnwAPsDhV/cZqypStHMUpSgFK03FxFbR95M4VcgZPzWqLUbOQgLcwknoNwyam0Xi2t6JdeEZxQV7VIQ7jTLK5kMtxawvKRt7wqN2PbPWo9j2f0nT7g3Npp9vHcEYMu3L49tx5q0pQbPAK9pSgFKUoBSlKA0XMAuIthd05Byh5qM2mqwx30w824bWAwck/jnp8ClKjSZVTXYyNg3Xxl3n/OP/AFUuJCiBSzNj1bqaUokkHTfczpSlUgpSlAKUpQClKUB//9k=">
            <a:extLst>
              <a:ext uri="{FF2B5EF4-FFF2-40B4-BE49-F238E27FC236}">
                <a16:creationId xmlns:a16="http://schemas.microsoft.com/office/drawing/2014/main" id="{8AD7EBB8-E27F-4A03-9043-0366EE86C1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6956" y="1144588"/>
            <a:ext cx="1205948" cy="1607931"/>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24CF2E63-C4BE-4D5C-840C-F198C0F6A1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61515" y="2598825"/>
            <a:ext cx="1651396" cy="1651396"/>
          </a:xfrm>
          <a:prstGeom prst="rect">
            <a:avLst/>
          </a:prstGeom>
        </p:spPr>
      </p:pic>
      <p:pic>
        <p:nvPicPr>
          <p:cNvPr id="15" name="Image 14">
            <a:extLst>
              <a:ext uri="{FF2B5EF4-FFF2-40B4-BE49-F238E27FC236}">
                <a16:creationId xmlns:a16="http://schemas.microsoft.com/office/drawing/2014/main" id="{1C6E3D7D-0B5F-46A6-9596-99CBAA3608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71966" y="4165704"/>
            <a:ext cx="1689549" cy="1689549"/>
          </a:xfrm>
          <a:prstGeom prst="rect">
            <a:avLst/>
          </a:prstGeom>
        </p:spPr>
      </p:pic>
    </p:spTree>
    <p:extLst>
      <p:ext uri="{BB962C8B-B14F-4D97-AF65-F5344CB8AC3E}">
        <p14:creationId xmlns:p14="http://schemas.microsoft.com/office/powerpoint/2010/main" val="2448178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63415ED-DC58-4E61-8A08-F84CD5B8D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3" name="Espace réservé du contenu 2">
            <a:extLst>
              <a:ext uri="{FF2B5EF4-FFF2-40B4-BE49-F238E27FC236}">
                <a16:creationId xmlns:a16="http://schemas.microsoft.com/office/drawing/2014/main" id="{10EDA9CD-901F-4BE5-B49F-4571C21FAE50}"/>
              </a:ext>
            </a:extLst>
          </p:cNvPr>
          <p:cNvSpPr>
            <a:spLocks noGrp="1"/>
          </p:cNvSpPr>
          <p:nvPr>
            <p:ph idx="1"/>
          </p:nvPr>
        </p:nvSpPr>
        <p:spPr/>
        <p:txBody>
          <a:bodyPr/>
          <a:lstStyle/>
          <a:p>
            <a:r>
              <a:rPr lang="fr-FR" dirty="0"/>
              <a:t>Système nerveux</a:t>
            </a:r>
          </a:p>
          <a:p>
            <a:endParaRPr lang="fr-FR" dirty="0"/>
          </a:p>
          <a:p>
            <a:r>
              <a:rPr lang="fr-FR" dirty="0"/>
              <a:t>Système endocrinien</a:t>
            </a:r>
          </a:p>
          <a:p>
            <a:endParaRPr lang="fr-FR" dirty="0"/>
          </a:p>
          <a:p>
            <a:r>
              <a:rPr lang="fr-FR" dirty="0"/>
              <a:t>Système immunitaire</a:t>
            </a:r>
          </a:p>
        </p:txBody>
      </p:sp>
      <p:sp>
        <p:nvSpPr>
          <p:cNvPr id="4" name="Espace réservé du pied de page 3">
            <a:extLst>
              <a:ext uri="{FF2B5EF4-FFF2-40B4-BE49-F238E27FC236}">
                <a16:creationId xmlns:a16="http://schemas.microsoft.com/office/drawing/2014/main" id="{D2F5D936-0665-4912-92D6-8AAD1E1ACEE8}"/>
              </a:ext>
            </a:extLst>
          </p:cNvPr>
          <p:cNvSpPr>
            <a:spLocks noGrp="1"/>
          </p:cNvSpPr>
          <p:nvPr>
            <p:ph type="ftr" sz="quarter" idx="11"/>
          </p:nvPr>
        </p:nvSpPr>
        <p:spPr>
          <a:xfrm>
            <a:off x="4038599" y="6119157"/>
            <a:ext cx="4114800" cy="365125"/>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EA4D2C33-528C-4C58-A11D-A312CDAC8A6A}"/>
              </a:ext>
            </a:extLst>
          </p:cNvPr>
          <p:cNvSpPr>
            <a:spLocks noGrp="1"/>
          </p:cNvSpPr>
          <p:nvPr>
            <p:ph type="sldNum" sz="quarter" idx="12"/>
          </p:nvPr>
        </p:nvSpPr>
        <p:spPr/>
        <p:txBody>
          <a:bodyPr/>
          <a:lstStyle/>
          <a:p>
            <a:fld id="{C19D400D-CDF2-44FD-AD39-1866554E042D}" type="slidenum">
              <a:rPr lang="fr-FR" smtClean="0"/>
              <a:t>5</a:t>
            </a:fld>
            <a:endParaRPr lang="fr-FR"/>
          </a:p>
        </p:txBody>
      </p:sp>
      <p:sp>
        <p:nvSpPr>
          <p:cNvPr id="7" name="Titre 6">
            <a:extLst>
              <a:ext uri="{FF2B5EF4-FFF2-40B4-BE49-F238E27FC236}">
                <a16:creationId xmlns:a16="http://schemas.microsoft.com/office/drawing/2014/main" id="{2F27F4E1-E61D-4D1D-BCD1-C90BD620EF1D}"/>
              </a:ext>
            </a:extLst>
          </p:cNvPr>
          <p:cNvSpPr>
            <a:spLocks noGrp="1"/>
          </p:cNvSpPr>
          <p:nvPr>
            <p:ph type="title"/>
          </p:nvPr>
        </p:nvSpPr>
        <p:spPr/>
        <p:txBody>
          <a:bodyPr/>
          <a:lstStyle/>
          <a:p>
            <a:r>
              <a:rPr lang="fr-FR" dirty="0"/>
              <a:t>3 systèmes d’adaptation</a:t>
            </a:r>
          </a:p>
        </p:txBody>
      </p:sp>
    </p:spTree>
    <p:extLst>
      <p:ext uri="{BB962C8B-B14F-4D97-AF65-F5344CB8AC3E}">
        <p14:creationId xmlns:p14="http://schemas.microsoft.com/office/powerpoint/2010/main" val="1158325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0341725-8147-48F2-B7C3-F670B9CB7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4" name="Espace réservé du pied de page 3">
            <a:extLst>
              <a:ext uri="{FF2B5EF4-FFF2-40B4-BE49-F238E27FC236}">
                <a16:creationId xmlns:a16="http://schemas.microsoft.com/office/drawing/2014/main" id="{3A0B4A94-E2CA-4305-9BBE-22279646F121}"/>
              </a:ext>
            </a:extLst>
          </p:cNvPr>
          <p:cNvSpPr>
            <a:spLocks noGrp="1"/>
          </p:cNvSpPr>
          <p:nvPr>
            <p:ph type="ftr" sz="quarter" idx="11"/>
          </p:nvPr>
        </p:nvSpPr>
        <p:spPr>
          <a:xfrm>
            <a:off x="4038599" y="6123057"/>
            <a:ext cx="4114800" cy="365125"/>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45FF38B1-9EE4-4C87-A0C9-1E09C262A8E6}"/>
              </a:ext>
            </a:extLst>
          </p:cNvPr>
          <p:cNvSpPr>
            <a:spLocks noGrp="1"/>
          </p:cNvSpPr>
          <p:nvPr>
            <p:ph type="sldNum" sz="quarter" idx="12"/>
          </p:nvPr>
        </p:nvSpPr>
        <p:spPr/>
        <p:txBody>
          <a:bodyPr/>
          <a:lstStyle/>
          <a:p>
            <a:fld id="{C19D400D-CDF2-44FD-AD39-1866554E042D}" type="slidenum">
              <a:rPr lang="fr-FR" smtClean="0"/>
              <a:t>6</a:t>
            </a:fld>
            <a:endParaRPr lang="fr-FR"/>
          </a:p>
        </p:txBody>
      </p:sp>
      <p:graphicFrame>
        <p:nvGraphicFramePr>
          <p:cNvPr id="10" name="Espace réservé du contenu 9">
            <a:extLst>
              <a:ext uri="{FF2B5EF4-FFF2-40B4-BE49-F238E27FC236}">
                <a16:creationId xmlns:a16="http://schemas.microsoft.com/office/drawing/2014/main" id="{391E3692-A2AA-4E55-9C49-09BFEA60EDD1}"/>
              </a:ext>
            </a:extLst>
          </p:cNvPr>
          <p:cNvGraphicFramePr>
            <a:graphicFrameLocks noGrp="1"/>
          </p:cNvGraphicFramePr>
          <p:nvPr>
            <p:ph idx="1"/>
            <p:extLst>
              <p:ext uri="{D42A27DB-BD31-4B8C-83A1-F6EECF244321}">
                <p14:modId xmlns:p14="http://schemas.microsoft.com/office/powerpoint/2010/main" val="1723002589"/>
              </p:ext>
            </p:extLst>
          </p:nvPr>
        </p:nvGraphicFramePr>
        <p:xfrm>
          <a:off x="838199" y="911571"/>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Image 11">
            <a:extLst>
              <a:ext uri="{FF2B5EF4-FFF2-40B4-BE49-F238E27FC236}">
                <a16:creationId xmlns:a16="http://schemas.microsoft.com/office/drawing/2014/main" id="{44E2ADB0-753B-40EB-8224-09B4696EF83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47365" y="1869492"/>
            <a:ext cx="1436314" cy="1067660"/>
          </a:xfrm>
          <a:prstGeom prst="rect">
            <a:avLst/>
          </a:prstGeom>
        </p:spPr>
      </p:pic>
      <p:pic>
        <p:nvPicPr>
          <p:cNvPr id="14" name="Image 13">
            <a:extLst>
              <a:ext uri="{FF2B5EF4-FFF2-40B4-BE49-F238E27FC236}">
                <a16:creationId xmlns:a16="http://schemas.microsoft.com/office/drawing/2014/main" id="{47457B36-379A-4913-866A-82214BCEFFC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62082" y="1869492"/>
            <a:ext cx="976517" cy="1197679"/>
          </a:xfrm>
          <a:prstGeom prst="rect">
            <a:avLst/>
          </a:prstGeom>
        </p:spPr>
      </p:pic>
      <p:pic>
        <p:nvPicPr>
          <p:cNvPr id="16" name="Image 15">
            <a:extLst>
              <a:ext uri="{FF2B5EF4-FFF2-40B4-BE49-F238E27FC236}">
                <a16:creationId xmlns:a16="http://schemas.microsoft.com/office/drawing/2014/main" id="{61FD4E29-3AC9-4723-9A06-C5090A6ADA7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94062" y="4201699"/>
            <a:ext cx="1407695" cy="2325757"/>
          </a:xfrm>
          <a:prstGeom prst="rect">
            <a:avLst/>
          </a:prstGeom>
        </p:spPr>
      </p:pic>
    </p:spTree>
    <p:extLst>
      <p:ext uri="{BB962C8B-B14F-4D97-AF65-F5344CB8AC3E}">
        <p14:creationId xmlns:p14="http://schemas.microsoft.com/office/powerpoint/2010/main" val="2972437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63415ED-DC58-4E61-8A08-F84CD5B8D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4" name="Espace réservé du pied de page 3">
            <a:extLst>
              <a:ext uri="{FF2B5EF4-FFF2-40B4-BE49-F238E27FC236}">
                <a16:creationId xmlns:a16="http://schemas.microsoft.com/office/drawing/2014/main" id="{D2F5D936-0665-4912-92D6-8AAD1E1ACEE8}"/>
              </a:ext>
            </a:extLst>
          </p:cNvPr>
          <p:cNvSpPr>
            <a:spLocks noGrp="1"/>
          </p:cNvSpPr>
          <p:nvPr>
            <p:ph type="ftr" sz="quarter" idx="11"/>
          </p:nvPr>
        </p:nvSpPr>
        <p:spPr>
          <a:xfrm>
            <a:off x="4038599" y="6119157"/>
            <a:ext cx="4114800" cy="365125"/>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EA4D2C33-528C-4C58-A11D-A312CDAC8A6A}"/>
              </a:ext>
            </a:extLst>
          </p:cNvPr>
          <p:cNvSpPr>
            <a:spLocks noGrp="1"/>
          </p:cNvSpPr>
          <p:nvPr>
            <p:ph type="sldNum" sz="quarter" idx="12"/>
          </p:nvPr>
        </p:nvSpPr>
        <p:spPr/>
        <p:txBody>
          <a:bodyPr/>
          <a:lstStyle/>
          <a:p>
            <a:fld id="{C19D400D-CDF2-44FD-AD39-1866554E042D}" type="slidenum">
              <a:rPr lang="fr-FR" smtClean="0"/>
              <a:t>7</a:t>
            </a:fld>
            <a:endParaRPr lang="fr-FR"/>
          </a:p>
        </p:txBody>
      </p:sp>
      <p:sp>
        <p:nvSpPr>
          <p:cNvPr id="7" name="Titre 6">
            <a:extLst>
              <a:ext uri="{FF2B5EF4-FFF2-40B4-BE49-F238E27FC236}">
                <a16:creationId xmlns:a16="http://schemas.microsoft.com/office/drawing/2014/main" id="{2F27F4E1-E61D-4D1D-BCD1-C90BD620EF1D}"/>
              </a:ext>
            </a:extLst>
          </p:cNvPr>
          <p:cNvSpPr>
            <a:spLocks noGrp="1"/>
          </p:cNvSpPr>
          <p:nvPr>
            <p:ph type="title"/>
          </p:nvPr>
        </p:nvSpPr>
        <p:spPr/>
        <p:txBody>
          <a:bodyPr/>
          <a:lstStyle/>
          <a:p>
            <a:r>
              <a:rPr lang="fr-FR" dirty="0"/>
              <a:t>Le fonctionnement neuro-végétatif</a:t>
            </a:r>
          </a:p>
        </p:txBody>
      </p:sp>
      <p:graphicFrame>
        <p:nvGraphicFramePr>
          <p:cNvPr id="8" name="Tableau 8">
            <a:extLst>
              <a:ext uri="{FF2B5EF4-FFF2-40B4-BE49-F238E27FC236}">
                <a16:creationId xmlns:a16="http://schemas.microsoft.com/office/drawing/2014/main" id="{5382C776-1800-42B5-9ECB-F6830F43E5C1}"/>
              </a:ext>
            </a:extLst>
          </p:cNvPr>
          <p:cNvGraphicFramePr>
            <a:graphicFrameLocks noGrp="1"/>
          </p:cNvGraphicFramePr>
          <p:nvPr>
            <p:ph idx="1"/>
            <p:extLst>
              <p:ext uri="{D42A27DB-BD31-4B8C-83A1-F6EECF244321}">
                <p14:modId xmlns:p14="http://schemas.microsoft.com/office/powerpoint/2010/main" val="3211131235"/>
              </p:ext>
            </p:extLst>
          </p:nvPr>
        </p:nvGraphicFramePr>
        <p:xfrm>
          <a:off x="838200" y="1825625"/>
          <a:ext cx="10515597" cy="4140200"/>
        </p:xfrm>
        <a:graphic>
          <a:graphicData uri="http://schemas.openxmlformats.org/drawingml/2006/table">
            <a:tbl>
              <a:tblPr firstRow="1" bandRow="1">
                <a:tableStyleId>{21E4AEA4-8DFA-4A89-87EB-49C32662AFE0}</a:tableStyleId>
              </a:tblPr>
              <a:tblGrid>
                <a:gridCol w="1692965">
                  <a:extLst>
                    <a:ext uri="{9D8B030D-6E8A-4147-A177-3AD203B41FA5}">
                      <a16:colId xmlns:a16="http://schemas.microsoft.com/office/drawing/2014/main" val="486358210"/>
                    </a:ext>
                  </a:extLst>
                </a:gridCol>
                <a:gridCol w="4147931">
                  <a:extLst>
                    <a:ext uri="{9D8B030D-6E8A-4147-A177-3AD203B41FA5}">
                      <a16:colId xmlns:a16="http://schemas.microsoft.com/office/drawing/2014/main" val="1298679186"/>
                    </a:ext>
                  </a:extLst>
                </a:gridCol>
                <a:gridCol w="4674701">
                  <a:extLst>
                    <a:ext uri="{9D8B030D-6E8A-4147-A177-3AD203B41FA5}">
                      <a16:colId xmlns:a16="http://schemas.microsoft.com/office/drawing/2014/main" val="769918714"/>
                    </a:ext>
                  </a:extLst>
                </a:gridCol>
              </a:tblGrid>
              <a:tr h="370840">
                <a:tc>
                  <a:txBody>
                    <a:bodyPr/>
                    <a:lstStyle/>
                    <a:p>
                      <a:endParaRPr lang="fr-FR"/>
                    </a:p>
                  </a:txBody>
                  <a:tcPr/>
                </a:tc>
                <a:tc>
                  <a:txBody>
                    <a:bodyPr/>
                    <a:lstStyle/>
                    <a:p>
                      <a:pPr algn="ctr"/>
                      <a:r>
                        <a:rPr lang="fr-FR" dirty="0"/>
                        <a:t>Système sympathique (orthosympathique)</a:t>
                      </a:r>
                    </a:p>
                  </a:txBody>
                  <a:tcPr/>
                </a:tc>
                <a:tc>
                  <a:txBody>
                    <a:bodyPr/>
                    <a:lstStyle/>
                    <a:p>
                      <a:pPr algn="ctr"/>
                      <a:r>
                        <a:rPr lang="fr-FR" dirty="0"/>
                        <a:t>Système parasympathique</a:t>
                      </a:r>
                    </a:p>
                  </a:txBody>
                  <a:tcPr/>
                </a:tc>
                <a:extLst>
                  <a:ext uri="{0D108BD9-81ED-4DB2-BD59-A6C34878D82A}">
                    <a16:rowId xmlns:a16="http://schemas.microsoft.com/office/drawing/2014/main" val="1448934379"/>
                  </a:ext>
                </a:extLst>
              </a:tr>
              <a:tr h="370840">
                <a:tc>
                  <a:txBody>
                    <a:bodyPr/>
                    <a:lstStyle/>
                    <a:p>
                      <a:endParaRPr lang="fr-FR"/>
                    </a:p>
                  </a:txBody>
                  <a:tcPr/>
                </a:tc>
                <a:tc>
                  <a:txBody>
                    <a:bodyPr/>
                    <a:lstStyle/>
                    <a:p>
                      <a:pPr algn="ctr"/>
                      <a:r>
                        <a:rPr lang="fr-FR" dirty="0"/>
                        <a:t>Lutte ou fuite</a:t>
                      </a:r>
                    </a:p>
                  </a:txBody>
                  <a:tcPr/>
                </a:tc>
                <a:tc>
                  <a:txBody>
                    <a:bodyPr/>
                    <a:lstStyle/>
                    <a:p>
                      <a:pPr algn="ctr"/>
                      <a:r>
                        <a:rPr lang="fr-FR" dirty="0"/>
                        <a:t>Régénération</a:t>
                      </a:r>
                    </a:p>
                  </a:txBody>
                  <a:tcPr/>
                </a:tc>
                <a:extLst>
                  <a:ext uri="{0D108BD9-81ED-4DB2-BD59-A6C34878D82A}">
                    <a16:rowId xmlns:a16="http://schemas.microsoft.com/office/drawing/2014/main" val="1350252060"/>
                  </a:ext>
                </a:extLst>
              </a:tr>
              <a:tr h="370840">
                <a:tc>
                  <a:txBody>
                    <a:bodyPr/>
                    <a:lstStyle/>
                    <a:p>
                      <a:r>
                        <a:rPr lang="fr-FR" dirty="0"/>
                        <a:t>Yeux</a:t>
                      </a:r>
                    </a:p>
                  </a:txBody>
                  <a:tcPr/>
                </a:tc>
                <a:tc>
                  <a:txBody>
                    <a:bodyPr/>
                    <a:lstStyle/>
                    <a:p>
                      <a:pPr algn="ctr"/>
                      <a:r>
                        <a:rPr lang="fr-FR" dirty="0"/>
                        <a:t>Mydriase</a:t>
                      </a:r>
                    </a:p>
                  </a:txBody>
                  <a:tcPr/>
                </a:tc>
                <a:tc>
                  <a:txBody>
                    <a:bodyPr/>
                    <a:lstStyle/>
                    <a:p>
                      <a:pPr algn="ctr"/>
                      <a:r>
                        <a:rPr lang="fr-FR" dirty="0"/>
                        <a:t>Myosis</a:t>
                      </a:r>
                    </a:p>
                  </a:txBody>
                  <a:tcPr/>
                </a:tc>
                <a:extLst>
                  <a:ext uri="{0D108BD9-81ED-4DB2-BD59-A6C34878D82A}">
                    <a16:rowId xmlns:a16="http://schemas.microsoft.com/office/drawing/2014/main" val="2255670760"/>
                  </a:ext>
                </a:extLst>
              </a:tr>
              <a:tr h="370840">
                <a:tc>
                  <a:txBody>
                    <a:bodyPr/>
                    <a:lstStyle/>
                    <a:p>
                      <a:r>
                        <a:rPr lang="fr-FR" dirty="0"/>
                        <a:t>Glandes salivaires</a:t>
                      </a:r>
                    </a:p>
                  </a:txBody>
                  <a:tcPr/>
                </a:tc>
                <a:tc>
                  <a:txBody>
                    <a:bodyPr/>
                    <a:lstStyle/>
                    <a:p>
                      <a:pPr algn="ctr"/>
                      <a:r>
                        <a:rPr lang="fr-FR" dirty="0"/>
                        <a:t>Inhibe</a:t>
                      </a:r>
                    </a:p>
                  </a:txBody>
                  <a:tcPr/>
                </a:tc>
                <a:tc>
                  <a:txBody>
                    <a:bodyPr/>
                    <a:lstStyle/>
                    <a:p>
                      <a:pPr algn="ctr"/>
                      <a:r>
                        <a:rPr lang="fr-FR" dirty="0"/>
                        <a:t>Stimule</a:t>
                      </a:r>
                    </a:p>
                  </a:txBody>
                  <a:tcPr/>
                </a:tc>
                <a:extLst>
                  <a:ext uri="{0D108BD9-81ED-4DB2-BD59-A6C34878D82A}">
                    <a16:rowId xmlns:a16="http://schemas.microsoft.com/office/drawing/2014/main" val="202865985"/>
                  </a:ext>
                </a:extLst>
              </a:tr>
              <a:tr h="370840">
                <a:tc>
                  <a:txBody>
                    <a:bodyPr/>
                    <a:lstStyle/>
                    <a:p>
                      <a:r>
                        <a:rPr lang="fr-FR" dirty="0"/>
                        <a:t>Poumons</a:t>
                      </a:r>
                    </a:p>
                  </a:txBody>
                  <a:tcPr/>
                </a:tc>
                <a:tc>
                  <a:txBody>
                    <a:bodyPr/>
                    <a:lstStyle/>
                    <a:p>
                      <a:pPr algn="ctr"/>
                      <a:r>
                        <a:rPr lang="fr-FR" dirty="0"/>
                        <a:t>Dilate les bronches</a:t>
                      </a:r>
                    </a:p>
                  </a:txBody>
                  <a:tcPr/>
                </a:tc>
                <a:tc>
                  <a:txBody>
                    <a:bodyPr/>
                    <a:lstStyle/>
                    <a:p>
                      <a:pPr algn="ctr"/>
                      <a:r>
                        <a:rPr lang="fr-FR" dirty="0"/>
                        <a:t>Contracte les bronches</a:t>
                      </a:r>
                    </a:p>
                  </a:txBody>
                  <a:tcPr/>
                </a:tc>
                <a:extLst>
                  <a:ext uri="{0D108BD9-81ED-4DB2-BD59-A6C34878D82A}">
                    <a16:rowId xmlns:a16="http://schemas.microsoft.com/office/drawing/2014/main" val="1892196295"/>
                  </a:ext>
                </a:extLst>
              </a:tr>
              <a:tr h="370840">
                <a:tc>
                  <a:txBody>
                    <a:bodyPr/>
                    <a:lstStyle/>
                    <a:p>
                      <a:r>
                        <a:rPr lang="fr-FR" dirty="0"/>
                        <a:t>Cœur</a:t>
                      </a:r>
                    </a:p>
                  </a:txBody>
                  <a:tcPr/>
                </a:tc>
                <a:tc>
                  <a:txBody>
                    <a:bodyPr/>
                    <a:lstStyle/>
                    <a:p>
                      <a:pPr algn="ctr"/>
                      <a:r>
                        <a:rPr lang="fr-FR" dirty="0"/>
                        <a:t>Accélère le rythme</a:t>
                      </a:r>
                    </a:p>
                  </a:txBody>
                  <a:tcPr/>
                </a:tc>
                <a:tc>
                  <a:txBody>
                    <a:bodyPr/>
                    <a:lstStyle/>
                    <a:p>
                      <a:pPr algn="ctr"/>
                      <a:r>
                        <a:rPr lang="fr-FR" dirty="0"/>
                        <a:t>Diminue le rythme</a:t>
                      </a:r>
                    </a:p>
                  </a:txBody>
                  <a:tcPr/>
                </a:tc>
                <a:extLst>
                  <a:ext uri="{0D108BD9-81ED-4DB2-BD59-A6C34878D82A}">
                    <a16:rowId xmlns:a16="http://schemas.microsoft.com/office/drawing/2014/main" val="633834411"/>
                  </a:ext>
                </a:extLst>
              </a:tr>
              <a:tr h="370840">
                <a:tc>
                  <a:txBody>
                    <a:bodyPr/>
                    <a:lstStyle/>
                    <a:p>
                      <a:r>
                        <a:rPr lang="fr-FR" dirty="0"/>
                        <a:t>Appareil digestif</a:t>
                      </a:r>
                    </a:p>
                  </a:txBody>
                  <a:tcPr/>
                </a:tc>
                <a:tc>
                  <a:txBody>
                    <a:bodyPr/>
                    <a:lstStyle/>
                    <a:p>
                      <a:pPr algn="ctr"/>
                      <a:r>
                        <a:rPr lang="fr-FR" dirty="0"/>
                        <a:t>Inhibe la digestion</a:t>
                      </a:r>
                    </a:p>
                  </a:txBody>
                  <a:tcPr/>
                </a:tc>
                <a:tc>
                  <a:txBody>
                    <a:bodyPr/>
                    <a:lstStyle/>
                    <a:p>
                      <a:pPr algn="ctr"/>
                      <a:r>
                        <a:rPr lang="fr-FR" dirty="0"/>
                        <a:t>Stimule la digestion</a:t>
                      </a:r>
                    </a:p>
                  </a:txBody>
                  <a:tcPr/>
                </a:tc>
                <a:extLst>
                  <a:ext uri="{0D108BD9-81ED-4DB2-BD59-A6C34878D82A}">
                    <a16:rowId xmlns:a16="http://schemas.microsoft.com/office/drawing/2014/main" val="3737115994"/>
                  </a:ext>
                </a:extLst>
              </a:tr>
              <a:tr h="185420">
                <a:tc>
                  <a:txBody>
                    <a:bodyPr/>
                    <a:lstStyle/>
                    <a:p>
                      <a:r>
                        <a:rPr lang="fr-FR" dirty="0"/>
                        <a:t>Vessie</a:t>
                      </a:r>
                    </a:p>
                  </a:txBody>
                  <a:tcPr/>
                </a:tc>
                <a:tc>
                  <a:txBody>
                    <a:bodyPr/>
                    <a:lstStyle/>
                    <a:p>
                      <a:pPr algn="ctr"/>
                      <a:r>
                        <a:rPr lang="fr-FR" dirty="0"/>
                        <a:t>Relâche la paroi; contracte le sphincter</a:t>
                      </a:r>
                    </a:p>
                  </a:txBody>
                  <a:tcPr/>
                </a:tc>
                <a:tc>
                  <a:txBody>
                    <a:bodyPr/>
                    <a:lstStyle/>
                    <a:p>
                      <a:pPr algn="ctr"/>
                      <a:r>
                        <a:rPr lang="fr-FR" dirty="0"/>
                        <a:t>Contracte la paroi; relâche le sphincter</a:t>
                      </a:r>
                    </a:p>
                  </a:txBody>
                  <a:tcPr/>
                </a:tc>
                <a:extLst>
                  <a:ext uri="{0D108BD9-81ED-4DB2-BD59-A6C34878D82A}">
                    <a16:rowId xmlns:a16="http://schemas.microsoft.com/office/drawing/2014/main" val="3632938229"/>
                  </a:ext>
                </a:extLst>
              </a:tr>
              <a:tr h="185420">
                <a:tc>
                  <a:txBody>
                    <a:bodyPr/>
                    <a:lstStyle/>
                    <a:p>
                      <a:r>
                        <a:rPr lang="fr-FR" dirty="0"/>
                        <a:t>Organes génitaux</a:t>
                      </a:r>
                    </a:p>
                  </a:txBody>
                  <a:tcPr/>
                </a:tc>
                <a:tc>
                  <a:txBody>
                    <a:bodyPr/>
                    <a:lstStyle/>
                    <a:p>
                      <a:pPr algn="ctr"/>
                      <a:r>
                        <a:rPr lang="fr-FR" dirty="0"/>
                        <a:t>Ejaculation</a:t>
                      </a:r>
                    </a:p>
                  </a:txBody>
                  <a:tcPr/>
                </a:tc>
                <a:tc>
                  <a:txBody>
                    <a:bodyPr/>
                    <a:lstStyle/>
                    <a:p>
                      <a:pPr algn="ctr"/>
                      <a:r>
                        <a:rPr lang="fr-FR" dirty="0"/>
                        <a:t>Erection (pénis et clitoris)</a:t>
                      </a:r>
                    </a:p>
                  </a:txBody>
                  <a:tcPr/>
                </a:tc>
                <a:extLst>
                  <a:ext uri="{0D108BD9-81ED-4DB2-BD59-A6C34878D82A}">
                    <a16:rowId xmlns:a16="http://schemas.microsoft.com/office/drawing/2014/main" val="3991066294"/>
                  </a:ext>
                </a:extLst>
              </a:tr>
            </a:tbl>
          </a:graphicData>
        </a:graphic>
      </p:graphicFrame>
    </p:spTree>
    <p:extLst>
      <p:ext uri="{BB962C8B-B14F-4D97-AF65-F5344CB8AC3E}">
        <p14:creationId xmlns:p14="http://schemas.microsoft.com/office/powerpoint/2010/main" val="2954516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63415ED-DC58-4E61-8A08-F84CD5B8D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4" name="Espace réservé du pied de page 3">
            <a:extLst>
              <a:ext uri="{FF2B5EF4-FFF2-40B4-BE49-F238E27FC236}">
                <a16:creationId xmlns:a16="http://schemas.microsoft.com/office/drawing/2014/main" id="{D2F5D936-0665-4912-92D6-8AAD1E1ACEE8}"/>
              </a:ext>
            </a:extLst>
          </p:cNvPr>
          <p:cNvSpPr>
            <a:spLocks noGrp="1"/>
          </p:cNvSpPr>
          <p:nvPr>
            <p:ph type="ftr" sz="quarter" idx="11"/>
          </p:nvPr>
        </p:nvSpPr>
        <p:spPr>
          <a:xfrm>
            <a:off x="4038599" y="6119157"/>
            <a:ext cx="4114800" cy="365125"/>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EA4D2C33-528C-4C58-A11D-A312CDAC8A6A}"/>
              </a:ext>
            </a:extLst>
          </p:cNvPr>
          <p:cNvSpPr>
            <a:spLocks noGrp="1"/>
          </p:cNvSpPr>
          <p:nvPr>
            <p:ph type="sldNum" sz="quarter" idx="12"/>
          </p:nvPr>
        </p:nvSpPr>
        <p:spPr/>
        <p:txBody>
          <a:bodyPr/>
          <a:lstStyle/>
          <a:p>
            <a:fld id="{C19D400D-CDF2-44FD-AD39-1866554E042D}" type="slidenum">
              <a:rPr lang="fr-FR" smtClean="0"/>
              <a:t>8</a:t>
            </a:fld>
            <a:endParaRPr lang="fr-FR"/>
          </a:p>
        </p:txBody>
      </p:sp>
      <p:sp>
        <p:nvSpPr>
          <p:cNvPr id="7" name="Titre 6">
            <a:extLst>
              <a:ext uri="{FF2B5EF4-FFF2-40B4-BE49-F238E27FC236}">
                <a16:creationId xmlns:a16="http://schemas.microsoft.com/office/drawing/2014/main" id="{2F27F4E1-E61D-4D1D-BCD1-C90BD620EF1D}"/>
              </a:ext>
            </a:extLst>
          </p:cNvPr>
          <p:cNvSpPr>
            <a:spLocks noGrp="1"/>
          </p:cNvSpPr>
          <p:nvPr>
            <p:ph type="title"/>
          </p:nvPr>
        </p:nvSpPr>
        <p:spPr/>
        <p:txBody>
          <a:bodyPr/>
          <a:lstStyle/>
          <a:p>
            <a:r>
              <a:rPr lang="fr-FR" dirty="0"/>
              <a:t>Le fonctionnement neuro-végétatif</a:t>
            </a:r>
          </a:p>
        </p:txBody>
      </p:sp>
      <p:pic>
        <p:nvPicPr>
          <p:cNvPr id="9" name="Espace réservé du contenu 8">
            <a:extLst>
              <a:ext uri="{FF2B5EF4-FFF2-40B4-BE49-F238E27FC236}">
                <a16:creationId xmlns:a16="http://schemas.microsoft.com/office/drawing/2014/main" id="{9871CF9A-171D-4210-9313-D715C190A97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68464" y="1268207"/>
            <a:ext cx="5255069" cy="5088143"/>
          </a:xfrm>
        </p:spPr>
      </p:pic>
    </p:spTree>
    <p:extLst>
      <p:ext uri="{BB962C8B-B14F-4D97-AF65-F5344CB8AC3E}">
        <p14:creationId xmlns:p14="http://schemas.microsoft.com/office/powerpoint/2010/main" val="279323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63415ED-DC58-4E61-8A08-F84CD5B8D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4" name="Espace réservé du pied de page 3">
            <a:extLst>
              <a:ext uri="{FF2B5EF4-FFF2-40B4-BE49-F238E27FC236}">
                <a16:creationId xmlns:a16="http://schemas.microsoft.com/office/drawing/2014/main" id="{D2F5D936-0665-4912-92D6-8AAD1E1ACEE8}"/>
              </a:ext>
            </a:extLst>
          </p:cNvPr>
          <p:cNvSpPr>
            <a:spLocks noGrp="1"/>
          </p:cNvSpPr>
          <p:nvPr>
            <p:ph type="ftr" sz="quarter" idx="11"/>
          </p:nvPr>
        </p:nvSpPr>
        <p:spPr>
          <a:xfrm>
            <a:off x="4038599" y="6119157"/>
            <a:ext cx="4114800" cy="365125"/>
          </a:xfrm>
        </p:spPr>
        <p:txBody>
          <a:bodyPr/>
          <a:lstStyle/>
          <a:p>
            <a:r>
              <a:rPr lang="fr-FR" dirty="0"/>
              <a:t>Virginie </a:t>
            </a:r>
            <a:r>
              <a:rPr lang="fr-FR" dirty="0" err="1"/>
              <a:t>Caubert</a:t>
            </a:r>
            <a:r>
              <a:rPr lang="fr-FR" dirty="0"/>
              <a:t> - </a:t>
            </a:r>
            <a:r>
              <a:rPr lang="fr-FR" dirty="0" err="1"/>
              <a:t>Ardevie</a:t>
            </a:r>
            <a:r>
              <a:rPr lang="fr-FR" dirty="0"/>
              <a:t> 2022</a:t>
            </a:r>
          </a:p>
        </p:txBody>
      </p:sp>
      <p:sp>
        <p:nvSpPr>
          <p:cNvPr id="5" name="Espace réservé du numéro de diapositive 4">
            <a:extLst>
              <a:ext uri="{FF2B5EF4-FFF2-40B4-BE49-F238E27FC236}">
                <a16:creationId xmlns:a16="http://schemas.microsoft.com/office/drawing/2014/main" id="{EA4D2C33-528C-4C58-A11D-A312CDAC8A6A}"/>
              </a:ext>
            </a:extLst>
          </p:cNvPr>
          <p:cNvSpPr>
            <a:spLocks noGrp="1"/>
          </p:cNvSpPr>
          <p:nvPr>
            <p:ph type="sldNum" sz="quarter" idx="12"/>
          </p:nvPr>
        </p:nvSpPr>
        <p:spPr/>
        <p:txBody>
          <a:bodyPr/>
          <a:lstStyle/>
          <a:p>
            <a:fld id="{C19D400D-CDF2-44FD-AD39-1866554E042D}" type="slidenum">
              <a:rPr lang="fr-FR" smtClean="0"/>
              <a:t>9</a:t>
            </a:fld>
            <a:endParaRPr lang="fr-FR"/>
          </a:p>
        </p:txBody>
      </p:sp>
      <p:sp>
        <p:nvSpPr>
          <p:cNvPr id="7" name="Titre 6">
            <a:extLst>
              <a:ext uri="{FF2B5EF4-FFF2-40B4-BE49-F238E27FC236}">
                <a16:creationId xmlns:a16="http://schemas.microsoft.com/office/drawing/2014/main" id="{2F27F4E1-E61D-4D1D-BCD1-C90BD620EF1D}"/>
              </a:ext>
            </a:extLst>
          </p:cNvPr>
          <p:cNvSpPr>
            <a:spLocks noGrp="1"/>
          </p:cNvSpPr>
          <p:nvPr>
            <p:ph type="title"/>
          </p:nvPr>
        </p:nvSpPr>
        <p:spPr/>
        <p:txBody>
          <a:bodyPr/>
          <a:lstStyle/>
          <a:p>
            <a:r>
              <a:rPr lang="fr-FR" dirty="0"/>
              <a:t>Le syndrome général d’adaptation</a:t>
            </a:r>
          </a:p>
        </p:txBody>
      </p:sp>
      <p:sp>
        <p:nvSpPr>
          <p:cNvPr id="3" name="Espace réservé du contenu 2">
            <a:extLst>
              <a:ext uri="{FF2B5EF4-FFF2-40B4-BE49-F238E27FC236}">
                <a16:creationId xmlns:a16="http://schemas.microsoft.com/office/drawing/2014/main" id="{C68A5A46-96EA-4D69-812B-3C74C671559E}"/>
              </a:ext>
            </a:extLst>
          </p:cNvPr>
          <p:cNvSpPr>
            <a:spLocks noGrp="1"/>
          </p:cNvSpPr>
          <p:nvPr>
            <p:ph idx="1"/>
          </p:nvPr>
        </p:nvSpPr>
        <p:spPr/>
        <p:txBody>
          <a:bodyPr/>
          <a:lstStyle/>
          <a:p>
            <a:r>
              <a:rPr lang="fr-FR" dirty="0"/>
              <a:t>Décrit par Hans Selye (1936)</a:t>
            </a:r>
            <a:br>
              <a:rPr lang="fr-FR" dirty="0"/>
            </a:br>
            <a:endParaRPr lang="fr-FR" dirty="0"/>
          </a:p>
          <a:p>
            <a:r>
              <a:rPr lang="fr-FR" dirty="0"/>
              <a:t>Ensemble des réactions non spécifiques de l’organisme confronté à des agents stressants (adaptation nerveuse et hormonale)</a:t>
            </a:r>
          </a:p>
        </p:txBody>
      </p:sp>
      <p:pic>
        <p:nvPicPr>
          <p:cNvPr id="8" name="Image 7">
            <a:extLst>
              <a:ext uri="{FF2B5EF4-FFF2-40B4-BE49-F238E27FC236}">
                <a16:creationId xmlns:a16="http://schemas.microsoft.com/office/drawing/2014/main" id="{6535EBCC-88C3-40FA-87C0-A904AD505F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1370" y="3479387"/>
            <a:ext cx="5229259" cy="2631178"/>
          </a:xfrm>
          <a:prstGeom prst="rect">
            <a:avLst/>
          </a:prstGeom>
        </p:spPr>
      </p:pic>
      <p:pic>
        <p:nvPicPr>
          <p:cNvPr id="12" name="Image 11">
            <a:extLst>
              <a:ext uri="{FF2B5EF4-FFF2-40B4-BE49-F238E27FC236}">
                <a16:creationId xmlns:a16="http://schemas.microsoft.com/office/drawing/2014/main" id="{301270DF-BFC9-4C98-9C25-1D50270ED0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8267" y="807450"/>
            <a:ext cx="1185533" cy="1901413"/>
          </a:xfrm>
          <a:prstGeom prst="rect">
            <a:avLst/>
          </a:prstGeom>
        </p:spPr>
      </p:pic>
    </p:spTree>
    <p:extLst>
      <p:ext uri="{BB962C8B-B14F-4D97-AF65-F5344CB8AC3E}">
        <p14:creationId xmlns:p14="http://schemas.microsoft.com/office/powerpoint/2010/main" val="176386813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6566</TotalTime>
  <Words>1745</Words>
  <Application>Microsoft Office PowerPoint</Application>
  <PresentationFormat>Grand écran</PresentationFormat>
  <Paragraphs>412</Paragraphs>
  <Slides>40</Slides>
  <Notes>26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40</vt:i4>
      </vt:variant>
    </vt:vector>
  </HeadingPairs>
  <TitlesOfParts>
    <vt:vector size="46" baseType="lpstr">
      <vt:lpstr>Arial</vt:lpstr>
      <vt:lpstr>Calibri</vt:lpstr>
      <vt:lpstr>Calibri Light</vt:lpstr>
      <vt:lpstr>Cambria Math</vt:lpstr>
      <vt:lpstr>Wingdings</vt:lpstr>
      <vt:lpstr>Thème Office</vt:lpstr>
      <vt:lpstr>Equilibre et hygiène  du système nerveux</vt:lpstr>
      <vt:lpstr>Plan de formation</vt:lpstr>
      <vt:lpstr>Introduction</vt:lpstr>
      <vt:lpstr>Physiologie de l’adaptation</vt:lpstr>
      <vt:lpstr>3 systèmes d’adaptation</vt:lpstr>
      <vt:lpstr>Présentation PowerPoint</vt:lpstr>
      <vt:lpstr>Le fonctionnement neuro-végétatif</vt:lpstr>
      <vt:lpstr>Le fonctionnement neuro-végétatif</vt:lpstr>
      <vt:lpstr>Le syndrome général d’adaptation</vt:lpstr>
      <vt:lpstr>Le syndrome général d’adaptation</vt:lpstr>
      <vt:lpstr>Le syndrome général d’adaptation</vt:lpstr>
      <vt:lpstr>Le syndrome général d’adaptation</vt:lpstr>
      <vt:lpstr>Le syndrome général d’adaptation</vt:lpstr>
      <vt:lpstr>Le syndrome général d’adaptation</vt:lpstr>
      <vt:lpstr>Les effets du stress</vt:lpstr>
      <vt:lpstr>Stress aigu versus stress chronique</vt:lpstr>
      <vt:lpstr>Gravité du stress</vt:lpstr>
      <vt:lpstr>Effets délétères systémiques du stress chronique</vt:lpstr>
      <vt:lpstr>Effets délétères systémiques du stress chronique</vt:lpstr>
      <vt:lpstr>Effets délétères systémiques du stress chronique</vt:lpstr>
      <vt:lpstr>Conséquences délétères du stress chronique</vt:lpstr>
      <vt:lpstr>Stress et magnésium: le cercle vicieux</vt:lpstr>
      <vt:lpstr>Conséquences délétères du stress chronique</vt:lpstr>
      <vt:lpstr>Effets du stress du la peau</vt:lpstr>
      <vt:lpstr>Les ressources et  clés d’hygiène et d’harmonie</vt:lpstr>
      <vt:lpstr>L’art de vivre zen</vt:lpstr>
      <vt:lpstr>Alimentation</vt:lpstr>
      <vt:lpstr>Mouvement</vt:lpstr>
      <vt:lpstr>Mouvement</vt:lpstr>
      <vt:lpstr>Connexion nature</vt:lpstr>
      <vt:lpstr>Connexion nature</vt:lpstr>
      <vt:lpstr>Respiration</vt:lpstr>
      <vt:lpstr>Respiration</vt:lpstr>
      <vt:lpstr>Relaxation - Méditation</vt:lpstr>
      <vt:lpstr>Relaxation - Méditation</vt:lpstr>
      <vt:lpstr>Plantes</vt:lpstr>
      <vt:lpstr>Plantes</vt:lpstr>
      <vt:lpstr>Techniques manuelles et réflexes</vt:lpstr>
      <vt:lpstr>Proposition de pratique: connexion au vivant</vt:lpstr>
      <vt:lpstr>Pour aller plus loin…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Equilibre et hygiène  du système nerveux</dc:title>
  <dc:creator>Virginie</dc:creator>
  <cp:lastModifiedBy>sandra clausse</cp:lastModifiedBy>
  <cp:revision>86</cp:revision>
  <dcterms:created xsi:type="dcterms:W3CDTF">2022-02-07T08:45:35Z</dcterms:created>
  <dcterms:modified xsi:type="dcterms:W3CDTF">2022-02-24T14:42:32Z</dcterms:modified>
</cp:coreProperties>
</file>